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32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721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762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455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894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75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239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601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302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91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18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4DE6-A49B-43FA-911E-18AB4F9CB4A0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DD62D-98C9-4121-B362-27ABF00D55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7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BF69E-0EE8-4480-98D7-5C719E9F7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" y="1"/>
            <a:ext cx="12181772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BEBBB-60AC-431C-A3F0-DB5225510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81" y="3735223"/>
            <a:ext cx="4899019" cy="21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9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5F1387-8D4C-413E-BCB4-EA9BC1BAB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" y="1"/>
            <a:ext cx="12181772" cy="685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B28D5-DC29-42D4-98FD-5EFD2A75F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2" y="1079383"/>
            <a:ext cx="1932436" cy="530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EDE87A-A40D-424E-B683-37D249C18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3" y="2255001"/>
            <a:ext cx="8160774" cy="26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0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22BA55-2CE4-4C91-9CE6-268D8B55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8"/>
            <a:ext cx="12192000" cy="68637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FC7C0A-26E5-4F13-8BF0-2A57FB29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82" y="1610488"/>
            <a:ext cx="5489128" cy="45882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46E2336-B0DA-437F-99DA-5FDAA20AB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84" y="2039740"/>
            <a:ext cx="7536565" cy="15175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2CB3E3-AF68-4A3C-A203-BD67FFCCB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82" y="2109533"/>
            <a:ext cx="5079925" cy="4274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FACABE1-5B8A-4693-95FD-D62CF17AB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34" y="2411961"/>
            <a:ext cx="3300991" cy="19232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220E06-F5EA-47BB-90BD-436664BF1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76" y="2402767"/>
            <a:ext cx="3270511" cy="199949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9BA0121-E51C-40D8-96D7-26CE74821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81" y="2880939"/>
            <a:ext cx="4666252" cy="42060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5DCFC7A-EBA3-4260-9C33-B440CD544B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30" y="3133147"/>
            <a:ext cx="4696978" cy="16306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662F153-66AF-4B53-9D0F-6B2C8322EA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19" y="3384475"/>
            <a:ext cx="3753286" cy="42665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6513C9D-234B-4519-98DF-57138CC727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60" y="3133264"/>
            <a:ext cx="2350391" cy="228456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ECD97E1-5FF7-4F21-A3A8-BB0DB29A5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19" y="3889205"/>
            <a:ext cx="4836257" cy="624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9959E-8F84-4233-8F37-F0B890DD5F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26" y="3882843"/>
            <a:ext cx="2428199" cy="1364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AA5916-CFF0-4190-9AB1-75A0228AA7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64" y="4572649"/>
            <a:ext cx="3192497" cy="3476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2FDB5-6A4B-4922-9F11-FBD5C4191E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8" y="4970358"/>
            <a:ext cx="5443740" cy="1104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8027D-5DAB-4D6D-81F9-9E33245671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38" y="5089344"/>
            <a:ext cx="2129008" cy="924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D8CC8-7999-4D74-9296-8BDB1FACB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81" y="2586378"/>
            <a:ext cx="4059044" cy="2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2023-02-20T01:36:07Z</dcterms:created>
  <dcterms:modified xsi:type="dcterms:W3CDTF">2023-10-06T02:02:14Z</dcterms:modified>
</cp:coreProperties>
</file>