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sldIdLst>
    <p:sldId id="293" r:id="rId2"/>
    <p:sldId id="258" r:id="rId3"/>
    <p:sldId id="260" r:id="rId4"/>
    <p:sldId id="261" r:id="rId5"/>
    <p:sldId id="262" r:id="rId6"/>
    <p:sldId id="263" r:id="rId7"/>
    <p:sldId id="272" r:id="rId8"/>
    <p:sldId id="265" r:id="rId9"/>
    <p:sldId id="264" r:id="rId10"/>
    <p:sldId id="326" r:id="rId11"/>
    <p:sldId id="266" r:id="rId12"/>
    <p:sldId id="294" r:id="rId13"/>
    <p:sldId id="311" r:id="rId14"/>
    <p:sldId id="269" r:id="rId15"/>
    <p:sldId id="270" r:id="rId16"/>
    <p:sldId id="327" r:id="rId17"/>
  </p:sldIdLst>
  <p:sldSz cx="7678738" cy="4319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4660"/>
  </p:normalViewPr>
  <p:slideViewPr>
    <p:cSldViewPr snapToGrid="0">
      <p:cViewPr varScale="1">
        <p:scale>
          <a:sx n="173" d="100"/>
          <a:sy n="173" d="100"/>
        </p:scale>
        <p:origin x="6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842" y="706933"/>
            <a:ext cx="5759054" cy="150385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9842" y="2268784"/>
            <a:ext cx="5759054" cy="1042900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45" indent="0" algn="ctr">
              <a:buNone/>
              <a:defRPr sz="1260"/>
            </a:lvl2pPr>
            <a:lvl3pPr marL="575889" indent="0" algn="ctr">
              <a:buNone/>
              <a:defRPr sz="1134"/>
            </a:lvl3pPr>
            <a:lvl4pPr marL="863834" indent="0" algn="ctr">
              <a:buNone/>
              <a:defRPr sz="1008"/>
            </a:lvl4pPr>
            <a:lvl5pPr marL="1151778" indent="0" algn="ctr">
              <a:buNone/>
              <a:defRPr sz="1008"/>
            </a:lvl5pPr>
            <a:lvl6pPr marL="1439723" indent="0" algn="ctr">
              <a:buNone/>
              <a:defRPr sz="1008"/>
            </a:lvl6pPr>
            <a:lvl7pPr marL="1727667" indent="0" algn="ctr">
              <a:buNone/>
              <a:defRPr sz="1008"/>
            </a:lvl7pPr>
            <a:lvl8pPr marL="2015612" indent="0" algn="ctr">
              <a:buNone/>
              <a:defRPr sz="1008"/>
            </a:lvl8pPr>
            <a:lvl9pPr marL="2303556" indent="0" algn="ctr">
              <a:buNone/>
              <a:defRPr sz="100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23/04/2026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86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23/04/2026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8986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95097" y="229978"/>
            <a:ext cx="1655728" cy="36606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913" y="229978"/>
            <a:ext cx="4871199" cy="36606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23/04/2026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15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23/04/2026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118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914" y="1076898"/>
            <a:ext cx="6622912" cy="1796828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914" y="2890725"/>
            <a:ext cx="6622912" cy="944910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1pPr>
            <a:lvl2pPr marL="28794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88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834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778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723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667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61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556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23/04/2026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5475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913" y="1149890"/>
            <a:ext cx="3263464" cy="2740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7361" y="1149890"/>
            <a:ext cx="3263464" cy="2740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23/04/2026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246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13" y="229978"/>
            <a:ext cx="6622912" cy="8349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914" y="1058899"/>
            <a:ext cx="3248466" cy="518950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45" indent="0">
              <a:buNone/>
              <a:defRPr sz="1260" b="1"/>
            </a:lvl2pPr>
            <a:lvl3pPr marL="575889" indent="0">
              <a:buNone/>
              <a:defRPr sz="1134" b="1"/>
            </a:lvl3pPr>
            <a:lvl4pPr marL="863834" indent="0">
              <a:buNone/>
              <a:defRPr sz="1008" b="1"/>
            </a:lvl4pPr>
            <a:lvl5pPr marL="1151778" indent="0">
              <a:buNone/>
              <a:defRPr sz="1008" b="1"/>
            </a:lvl5pPr>
            <a:lvl6pPr marL="1439723" indent="0">
              <a:buNone/>
              <a:defRPr sz="1008" b="1"/>
            </a:lvl6pPr>
            <a:lvl7pPr marL="1727667" indent="0">
              <a:buNone/>
              <a:defRPr sz="1008" b="1"/>
            </a:lvl7pPr>
            <a:lvl8pPr marL="2015612" indent="0">
              <a:buNone/>
              <a:defRPr sz="1008" b="1"/>
            </a:lvl8pPr>
            <a:lvl9pPr marL="2303556" indent="0">
              <a:buNone/>
              <a:defRPr sz="100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914" y="1577849"/>
            <a:ext cx="3248466" cy="2320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7361" y="1058899"/>
            <a:ext cx="3264464" cy="518950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45" indent="0">
              <a:buNone/>
              <a:defRPr sz="1260" b="1"/>
            </a:lvl2pPr>
            <a:lvl3pPr marL="575889" indent="0">
              <a:buNone/>
              <a:defRPr sz="1134" b="1"/>
            </a:lvl3pPr>
            <a:lvl4pPr marL="863834" indent="0">
              <a:buNone/>
              <a:defRPr sz="1008" b="1"/>
            </a:lvl4pPr>
            <a:lvl5pPr marL="1151778" indent="0">
              <a:buNone/>
              <a:defRPr sz="1008" b="1"/>
            </a:lvl5pPr>
            <a:lvl6pPr marL="1439723" indent="0">
              <a:buNone/>
              <a:defRPr sz="1008" b="1"/>
            </a:lvl6pPr>
            <a:lvl7pPr marL="1727667" indent="0">
              <a:buNone/>
              <a:defRPr sz="1008" b="1"/>
            </a:lvl7pPr>
            <a:lvl8pPr marL="2015612" indent="0">
              <a:buNone/>
              <a:defRPr sz="1008" b="1"/>
            </a:lvl8pPr>
            <a:lvl9pPr marL="2303556" indent="0">
              <a:buNone/>
              <a:defRPr sz="100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7361" y="1577849"/>
            <a:ext cx="3264464" cy="2320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23/04/2026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291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23/04/2026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9004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23/04/2026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20410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14" y="287972"/>
            <a:ext cx="2476593" cy="1007904"/>
          </a:xfrm>
        </p:spPr>
        <p:txBody>
          <a:bodyPr anchor="b"/>
          <a:lstStyle>
            <a:lvl1pPr>
              <a:defRPr sz="2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4464" y="621941"/>
            <a:ext cx="3887361" cy="3069707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914" y="1295877"/>
            <a:ext cx="2476593" cy="2400771"/>
          </a:xfrm>
        </p:spPr>
        <p:txBody>
          <a:bodyPr/>
          <a:lstStyle>
            <a:lvl1pPr marL="0" indent="0">
              <a:buNone/>
              <a:defRPr sz="1008"/>
            </a:lvl1pPr>
            <a:lvl2pPr marL="287945" indent="0">
              <a:buNone/>
              <a:defRPr sz="882"/>
            </a:lvl2pPr>
            <a:lvl3pPr marL="575889" indent="0">
              <a:buNone/>
              <a:defRPr sz="756"/>
            </a:lvl3pPr>
            <a:lvl4pPr marL="863834" indent="0">
              <a:buNone/>
              <a:defRPr sz="630"/>
            </a:lvl4pPr>
            <a:lvl5pPr marL="1151778" indent="0">
              <a:buNone/>
              <a:defRPr sz="630"/>
            </a:lvl5pPr>
            <a:lvl6pPr marL="1439723" indent="0">
              <a:buNone/>
              <a:defRPr sz="630"/>
            </a:lvl6pPr>
            <a:lvl7pPr marL="1727667" indent="0">
              <a:buNone/>
              <a:defRPr sz="630"/>
            </a:lvl7pPr>
            <a:lvl8pPr marL="2015612" indent="0">
              <a:buNone/>
              <a:defRPr sz="630"/>
            </a:lvl8pPr>
            <a:lvl9pPr marL="2303556" indent="0">
              <a:buNone/>
              <a:defRPr sz="6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23/04/2026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253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14" y="287972"/>
            <a:ext cx="2476593" cy="1007904"/>
          </a:xfrm>
        </p:spPr>
        <p:txBody>
          <a:bodyPr anchor="b"/>
          <a:lstStyle>
            <a:lvl1pPr>
              <a:defRPr sz="2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64464" y="621941"/>
            <a:ext cx="3887361" cy="3069707"/>
          </a:xfrm>
        </p:spPr>
        <p:txBody>
          <a:bodyPr anchor="t"/>
          <a:lstStyle>
            <a:lvl1pPr marL="0" indent="0">
              <a:buNone/>
              <a:defRPr sz="2015"/>
            </a:lvl1pPr>
            <a:lvl2pPr marL="287945" indent="0">
              <a:buNone/>
              <a:defRPr sz="1763"/>
            </a:lvl2pPr>
            <a:lvl3pPr marL="575889" indent="0">
              <a:buNone/>
              <a:defRPr sz="1512"/>
            </a:lvl3pPr>
            <a:lvl4pPr marL="863834" indent="0">
              <a:buNone/>
              <a:defRPr sz="1260"/>
            </a:lvl4pPr>
            <a:lvl5pPr marL="1151778" indent="0">
              <a:buNone/>
              <a:defRPr sz="1260"/>
            </a:lvl5pPr>
            <a:lvl6pPr marL="1439723" indent="0">
              <a:buNone/>
              <a:defRPr sz="1260"/>
            </a:lvl6pPr>
            <a:lvl7pPr marL="1727667" indent="0">
              <a:buNone/>
              <a:defRPr sz="1260"/>
            </a:lvl7pPr>
            <a:lvl8pPr marL="2015612" indent="0">
              <a:buNone/>
              <a:defRPr sz="1260"/>
            </a:lvl8pPr>
            <a:lvl9pPr marL="2303556" indent="0">
              <a:buNone/>
              <a:defRPr sz="126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914" y="1295877"/>
            <a:ext cx="2476593" cy="2400771"/>
          </a:xfrm>
        </p:spPr>
        <p:txBody>
          <a:bodyPr/>
          <a:lstStyle>
            <a:lvl1pPr marL="0" indent="0">
              <a:buNone/>
              <a:defRPr sz="1008"/>
            </a:lvl1pPr>
            <a:lvl2pPr marL="287945" indent="0">
              <a:buNone/>
              <a:defRPr sz="882"/>
            </a:lvl2pPr>
            <a:lvl3pPr marL="575889" indent="0">
              <a:buNone/>
              <a:defRPr sz="756"/>
            </a:lvl3pPr>
            <a:lvl4pPr marL="863834" indent="0">
              <a:buNone/>
              <a:defRPr sz="630"/>
            </a:lvl4pPr>
            <a:lvl5pPr marL="1151778" indent="0">
              <a:buNone/>
              <a:defRPr sz="630"/>
            </a:lvl5pPr>
            <a:lvl6pPr marL="1439723" indent="0">
              <a:buNone/>
              <a:defRPr sz="630"/>
            </a:lvl6pPr>
            <a:lvl7pPr marL="1727667" indent="0">
              <a:buNone/>
              <a:defRPr sz="630"/>
            </a:lvl7pPr>
            <a:lvl8pPr marL="2015612" indent="0">
              <a:buNone/>
              <a:defRPr sz="630"/>
            </a:lvl8pPr>
            <a:lvl9pPr marL="2303556" indent="0">
              <a:buNone/>
              <a:defRPr sz="6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23/04/2026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257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7913" y="229978"/>
            <a:ext cx="6622912" cy="834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913" y="1149890"/>
            <a:ext cx="6622912" cy="2740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7913" y="4003618"/>
            <a:ext cx="1727716" cy="229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A8B22-180F-4B2A-817C-04B301DB46F2}" type="datetimeFigureOut">
              <a:rPr lang="en-ID" smtClean="0"/>
              <a:t>23/04/2026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3582" y="4003618"/>
            <a:ext cx="2591574" cy="229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23109" y="4003618"/>
            <a:ext cx="1727716" cy="229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8556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75889" rtl="0" eaLnBrk="1" latinLnBrk="0" hangingPunct="1">
        <a:lnSpc>
          <a:spcPct val="90000"/>
        </a:lnSpc>
        <a:spcBef>
          <a:spcPct val="0"/>
        </a:spcBef>
        <a:buNone/>
        <a:defRPr sz="2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72" indent="-143972" algn="l" defTabSz="575889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1pPr>
      <a:lvl2pPr marL="431917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861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806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751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695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640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584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529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45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889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834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778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723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667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612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556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D1D0CF-F7F0-4814-A058-B013EA6078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015"/>
            <a:ext cx="7678737" cy="4538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AD240E-1F6E-4B90-9ED5-0D5D41BBE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4" y="664654"/>
            <a:ext cx="1035059" cy="4263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7AB2EC-2079-4AEB-B457-3A05CC244B48}"/>
              </a:ext>
            </a:extLst>
          </p:cNvPr>
          <p:cNvSpPr/>
          <p:nvPr/>
        </p:nvSpPr>
        <p:spPr>
          <a:xfrm>
            <a:off x="-13275" y="2990766"/>
            <a:ext cx="4915781" cy="53260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6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4AE0BD-8343-497E-9DD4-38EF5C42B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0" y="1252893"/>
            <a:ext cx="4109920" cy="1072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9FC184-CC4D-47D4-B585-B38254994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" y="3042796"/>
            <a:ext cx="4889416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88223B-5658-4572-BC92-4F665C1B8E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59"/>
            <a:ext cx="7678740" cy="4324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35" y="935758"/>
            <a:ext cx="5062928" cy="376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5" y="2304853"/>
            <a:ext cx="5006041" cy="376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5" y="1457525"/>
            <a:ext cx="5540129" cy="5979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4" y="3216933"/>
            <a:ext cx="628665" cy="566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96" y="3311230"/>
            <a:ext cx="5236529" cy="325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79350D-8666-436C-B50E-992741E07C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CB4ABB-6CE3-4FE2-BC0E-D67B2A785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8737" cy="4324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104DA4-5034-480F-8299-039B1B3E0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65DFF-8B44-42A3-9208-4EDE57310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94" y="829621"/>
            <a:ext cx="4910196" cy="64322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A04442F-FA2D-444B-86E4-8110C0C9A5C5}"/>
              </a:ext>
            </a:extLst>
          </p:cNvPr>
          <p:cNvGrpSpPr/>
          <p:nvPr/>
        </p:nvGrpSpPr>
        <p:grpSpPr>
          <a:xfrm>
            <a:off x="1540413" y="1663204"/>
            <a:ext cx="4313687" cy="2042164"/>
            <a:chOff x="1540413" y="1663204"/>
            <a:chExt cx="4313687" cy="20421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DD6726-0DAA-4A30-99D6-D9CFD9CFC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413" y="1663204"/>
              <a:ext cx="1892812" cy="20421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4459714-4458-4918-B9F7-32FFDB1B0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368" y="1663204"/>
              <a:ext cx="2014732" cy="18288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F01A7A-E1F7-40F3-90B5-2426E8682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59"/>
            <a:ext cx="7678740" cy="4324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27823D-8459-4A1F-A582-28FE2B420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62" y="586432"/>
            <a:ext cx="1491553" cy="1109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8C220D-C312-4D9B-9E0A-2A6E5B246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4" y="2139989"/>
            <a:ext cx="1703152" cy="13934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4DAD21F-347F-49EF-8BFB-9EAB2896CD51}"/>
              </a:ext>
            </a:extLst>
          </p:cNvPr>
          <p:cNvGrpSpPr/>
          <p:nvPr/>
        </p:nvGrpSpPr>
        <p:grpSpPr>
          <a:xfrm>
            <a:off x="808845" y="762190"/>
            <a:ext cx="5196441" cy="1143700"/>
            <a:chOff x="1031794" y="938488"/>
            <a:chExt cx="5196441" cy="11437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314F8DC-8A2D-4232-8E88-7886313CE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31794" y="1061909"/>
              <a:ext cx="999619" cy="93841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665D905-730D-4E8F-A16A-B87007D99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05303" y="938488"/>
              <a:ext cx="722932" cy="108114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7E904D-DC83-49E5-8ABD-4ACFAE6B4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976" y="1185463"/>
              <a:ext cx="574108" cy="18838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6C771E2-51E1-40E1-9637-1044EF7C8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73" y="1185463"/>
              <a:ext cx="574108" cy="18838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F794FA7-8623-49FF-BCA4-B2B3EA646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647" y="1061909"/>
              <a:ext cx="999697" cy="1020279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AA951CE-5DB0-45F5-9598-9216770643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99ED79A-EC5B-4814-8EED-130335AD5F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0" y="308396"/>
            <a:ext cx="1164338" cy="1310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F06209-B51D-483C-9796-A9E656E8A7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62" y="2295389"/>
            <a:ext cx="6388952" cy="1510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F63269-FC97-45D9-BD87-DDDDB9B11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59"/>
            <a:ext cx="7678740" cy="4324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294B69-C61E-436E-A1F4-62593584C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2DC942-1371-4996-BBEE-3657EF41D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6" y="350527"/>
            <a:ext cx="2301245" cy="131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097B43-ACC2-4C31-B218-DC844F4AE9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9" y="565730"/>
            <a:ext cx="6431186" cy="3263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2E0CC1-D2BE-4F3D-AD2A-CB408A1508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8737" cy="43241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D172CE-6D0D-4ACA-A841-6F846DAD55A0}"/>
              </a:ext>
            </a:extLst>
          </p:cNvPr>
          <p:cNvGrpSpPr/>
          <p:nvPr/>
        </p:nvGrpSpPr>
        <p:grpSpPr>
          <a:xfrm>
            <a:off x="1530253" y="366363"/>
            <a:ext cx="4618232" cy="3374832"/>
            <a:chOff x="1365912" y="330992"/>
            <a:chExt cx="4946914" cy="37725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454" y="330992"/>
              <a:ext cx="4535831" cy="245213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3E60D4-190D-4888-94B8-C95AEEEEF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912" y="3082488"/>
              <a:ext cx="4946914" cy="102108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50A8BCA-2121-46AB-99B6-F0A744955CFB}"/>
              </a:ext>
            </a:extLst>
          </p:cNvPr>
          <p:cNvGrpSpPr/>
          <p:nvPr/>
        </p:nvGrpSpPr>
        <p:grpSpPr>
          <a:xfrm>
            <a:off x="1295198" y="417838"/>
            <a:ext cx="4845210" cy="3391154"/>
            <a:chOff x="3907494" y="459475"/>
            <a:chExt cx="4898146" cy="3641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4076" y="459475"/>
              <a:ext cx="4544983" cy="23091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06974D-1039-412D-9F98-0263FBCD6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494" y="3086398"/>
              <a:ext cx="4898146" cy="101498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ED02BC-14EE-4C01-B8E5-6BBDCEE39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" y="0"/>
            <a:ext cx="7670718" cy="4319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2C378B-82BD-4393-9CD6-5213A7414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080" y="1516137"/>
            <a:ext cx="1667810" cy="1667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20271E-9CE8-4E19-8DDF-96E29AFAD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080" y="1516137"/>
            <a:ext cx="1667810" cy="16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E51B0F-A2FF-4633-8281-23BBA239B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4727" cy="4321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76" y="663568"/>
            <a:ext cx="2684965" cy="3397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2" y="765173"/>
            <a:ext cx="2151049" cy="1311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51" y="985651"/>
            <a:ext cx="2029129" cy="13866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55" y="2440637"/>
            <a:ext cx="1766393" cy="1548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D52EBF-9977-4BFA-BDC3-CB2094C683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D3408A-3FA7-4AFD-A55E-D23CA695E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8737" cy="43241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82" y="2640813"/>
            <a:ext cx="3293296" cy="22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4" y="2963172"/>
            <a:ext cx="6427568" cy="1038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53" y="967918"/>
            <a:ext cx="2441609" cy="5766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00452" y="1609983"/>
            <a:ext cx="2790467" cy="775480"/>
            <a:chOff x="636" y="3710"/>
            <a:chExt cx="6200" cy="17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" y="3710"/>
              <a:ext cx="6201" cy="2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" y="4131"/>
              <a:ext cx="5363" cy="130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6" y="1609983"/>
            <a:ext cx="2572434" cy="1174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4BF2A-DD56-456A-8D96-3D9C2394A4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F15DD-BA97-4C1C-AC5A-E9677CD1E1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47" y="599870"/>
            <a:ext cx="2749534" cy="4328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2C5A60-7899-44B2-83A5-74FCB0547149}"/>
              </a:ext>
            </a:extLst>
          </p:cNvPr>
          <p:cNvSpPr/>
          <p:nvPr/>
        </p:nvSpPr>
        <p:spPr>
          <a:xfrm>
            <a:off x="230114" y="708508"/>
            <a:ext cx="442061" cy="17629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FDC12-4EBB-441C-AF7E-B72C0F613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8737" cy="4324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2" y="1601489"/>
            <a:ext cx="4592156" cy="2583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68" y="968075"/>
            <a:ext cx="777708" cy="205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22" y="1230197"/>
            <a:ext cx="4437729" cy="374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99" y="1784094"/>
            <a:ext cx="1073029" cy="200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93" y="2072988"/>
            <a:ext cx="1625022" cy="1962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24" y="2408632"/>
            <a:ext cx="3512749" cy="440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974" y="2746154"/>
            <a:ext cx="881761" cy="1219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8C487-F2A6-40EA-BBA7-BB3BEE58EA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3" y="4100042"/>
            <a:ext cx="7604642" cy="178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AF931-D4B8-444A-B0DD-08DA2C1095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1" y="614479"/>
            <a:ext cx="3200677" cy="4328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227180-4098-449F-ABE5-7AC63454CB2B}"/>
              </a:ext>
            </a:extLst>
          </p:cNvPr>
          <p:cNvSpPr/>
          <p:nvPr/>
        </p:nvSpPr>
        <p:spPr>
          <a:xfrm>
            <a:off x="230114" y="714564"/>
            <a:ext cx="442061" cy="17629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1ABB8C-47DA-4BB9-A8AE-6F1DB7D62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59"/>
            <a:ext cx="7678739" cy="4324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56" y="967951"/>
            <a:ext cx="5336569" cy="15271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18010" y="1218808"/>
            <a:ext cx="2558039" cy="2698797"/>
            <a:chOff x="525" y="3096"/>
            <a:chExt cx="5979" cy="63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0" y="3096"/>
              <a:ext cx="2959" cy="27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" y="3582"/>
              <a:ext cx="2772" cy="274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" y="3575"/>
              <a:ext cx="2919" cy="273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" y="6540"/>
              <a:ext cx="5833" cy="2865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68" y="1338599"/>
            <a:ext cx="2598911" cy="7807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683" y="2464591"/>
            <a:ext cx="3200090" cy="1279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8D5803-FDA1-4996-95CF-4080CC2697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C350FE-EED4-47A9-B7EC-456AE3F642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99" y="595350"/>
            <a:ext cx="1621677" cy="4328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1B1C9E-E462-4C06-A3E9-E5CD8AABEBAF}"/>
              </a:ext>
            </a:extLst>
          </p:cNvPr>
          <p:cNvSpPr/>
          <p:nvPr/>
        </p:nvSpPr>
        <p:spPr>
          <a:xfrm>
            <a:off x="230114" y="708508"/>
            <a:ext cx="442061" cy="17629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50093E-AFE9-4BB1-949A-92C17935F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8737" cy="432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7CC3E6-5015-4547-AE5C-A22662746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8" y="1225307"/>
            <a:ext cx="3446219" cy="1868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6" y="941100"/>
            <a:ext cx="4896848" cy="169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50" y="1211533"/>
            <a:ext cx="2788074" cy="4975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50" y="1938472"/>
            <a:ext cx="2788072" cy="1215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22217-F285-4F10-94A3-D50CCA0648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F93577-B2E6-472E-B961-BE4A9DCAB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6" y="591011"/>
            <a:ext cx="3328704" cy="432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681185-1EF7-455C-80D9-A6EA1F455A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4" y="2521115"/>
            <a:ext cx="3617983" cy="146304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2174D6-F49A-4805-86F2-67B54FBE04B5}"/>
              </a:ext>
            </a:extLst>
          </p:cNvPr>
          <p:cNvSpPr/>
          <p:nvPr/>
        </p:nvSpPr>
        <p:spPr>
          <a:xfrm>
            <a:off x="230114" y="696396"/>
            <a:ext cx="442061" cy="17629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93FB2-1008-49FE-9767-4A44356F5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9" y="-18431"/>
            <a:ext cx="7703446" cy="433801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57481" y="1098066"/>
            <a:ext cx="4236962" cy="917910"/>
            <a:chOff x="614" y="3249"/>
            <a:chExt cx="9406" cy="20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" y="3249"/>
              <a:ext cx="8277" cy="4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" y="3827"/>
              <a:ext cx="9078" cy="36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" y="4341"/>
              <a:ext cx="8486" cy="36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" y="4927"/>
              <a:ext cx="3973" cy="36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96B90B4-3E4D-4C83-9DF5-F7E35A37D0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4428FC-9BFC-4EB0-95CB-FF70ABA585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1" y="3792888"/>
            <a:ext cx="3880112" cy="161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B1DEC-533A-4230-AB1E-85E8CF6595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1" y="736392"/>
            <a:ext cx="4619918" cy="20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A862E-EE14-441B-B05B-0DC6CCE3A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8737" cy="4324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54" y="754610"/>
            <a:ext cx="5807506" cy="901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54" y="1938090"/>
            <a:ext cx="4509554" cy="3667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92" y="1929108"/>
            <a:ext cx="2589439" cy="1900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42006C-CDC8-4BB8-B8B9-22B6CA9AFE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DB3572-68FD-4D26-90AC-AD78B342D9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" y="0"/>
            <a:ext cx="7670718" cy="43195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1" y="1025458"/>
            <a:ext cx="5991632" cy="453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79" y="1801136"/>
            <a:ext cx="4362663" cy="4413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01" y="3430242"/>
            <a:ext cx="4652972" cy="438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342" y="2652543"/>
            <a:ext cx="4163956" cy="356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5E0A9B-BF05-4EFE-BF1F-6D2A25EDA3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2651</TotalTime>
  <Words>0</Words>
  <Application>Microsoft Office PowerPoint</Application>
  <PresentationFormat>Custom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131</cp:revision>
  <dcterms:created xsi:type="dcterms:W3CDTF">2022-11-09T08:29:00Z</dcterms:created>
  <dcterms:modified xsi:type="dcterms:W3CDTF">2026-04-23T02:47:26Z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2C6DC6154981429EAB216670EABA31DE</vt:lpwstr>
  </property>
  <property fmtid="{D5CDD505-2E9C-101B-9397-08002B2CF9AE}" pid="3" name="KSOProductBuildVer">
    <vt:lpwstr>1033-12.2.0.13489</vt:lpwstr>
  </property>
</Properties>
</file>