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4"/>
  </p:notesMasterIdLst>
  <p:sldIdLst>
    <p:sldId id="312" r:id="rId3"/>
    <p:sldId id="342" r:id="rId4"/>
    <p:sldId id="336" r:id="rId5"/>
    <p:sldId id="343" r:id="rId6"/>
    <p:sldId id="341" r:id="rId7"/>
    <p:sldId id="262" r:id="rId8"/>
    <p:sldId id="263" r:id="rId9"/>
    <p:sldId id="264" r:id="rId10"/>
    <p:sldId id="292" r:id="rId11"/>
    <p:sldId id="266" r:id="rId12"/>
    <p:sldId id="267" r:id="rId13"/>
    <p:sldId id="331" r:id="rId14"/>
    <p:sldId id="269" r:id="rId15"/>
    <p:sldId id="313" r:id="rId16"/>
    <p:sldId id="271" r:id="rId17"/>
    <p:sldId id="281" r:id="rId18"/>
    <p:sldId id="340" r:id="rId19"/>
    <p:sldId id="337" r:id="rId20"/>
    <p:sldId id="277" r:id="rId21"/>
    <p:sldId id="278" r:id="rId22"/>
    <p:sldId id="280" r:id="rId23"/>
  </p:sldIdLst>
  <p:sldSz cx="7678738" cy="4319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743EA8-D6E8-4CAD-93F0-43C00613479E}">
          <p14:sldIdLst>
            <p14:sldId id="312"/>
            <p14:sldId id="342"/>
            <p14:sldId id="336"/>
            <p14:sldId id="343"/>
            <p14:sldId id="341"/>
            <p14:sldId id="262"/>
            <p14:sldId id="263"/>
            <p14:sldId id="264"/>
            <p14:sldId id="292"/>
            <p14:sldId id="266"/>
            <p14:sldId id="267"/>
            <p14:sldId id="331"/>
            <p14:sldId id="269"/>
            <p14:sldId id="313"/>
            <p14:sldId id="271"/>
            <p14:sldId id="281"/>
            <p14:sldId id="340"/>
            <p14:sldId id="337"/>
            <p14:sldId id="277"/>
            <p14:sldId id="278"/>
            <p14:sldId id="280"/>
          </p14:sldIdLst>
        </p14:section>
        <p14:section name="Untitled Section" id="{64AF3DFF-4465-4BB7-A8A3-5D15D5A32C4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3E6"/>
    <a:srgbClr val="0075C9"/>
    <a:srgbClr val="0070C0"/>
    <a:srgbClr val="0071C1"/>
    <a:srgbClr val="548235"/>
    <a:srgbClr val="5A863C"/>
    <a:srgbClr val="4B8D7F"/>
    <a:srgbClr val="B8CEDA"/>
    <a:srgbClr val="F08519"/>
    <a:srgbClr val="193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150" d="100"/>
          <a:sy n="150" d="100"/>
        </p:scale>
        <p:origin x="26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A9FFF-D2CB-4837-A6D5-951D1541E4FD}" type="datetimeFigureOut">
              <a:rPr lang="en-ID" smtClean="0"/>
              <a:t>22/04/2026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CEA5C-BA15-4930-B91D-8FF86B9CF413}" type="slidenum">
              <a:rPr lang="en-ID" smtClean="0"/>
              <a:t>‹#›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17220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1pPr>
    <a:lvl2pPr marL="308610" algn="l" defTabSz="617220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2pPr>
    <a:lvl3pPr marL="617220" algn="l" defTabSz="617220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3pPr>
    <a:lvl4pPr marL="925830" algn="l" defTabSz="617220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4pPr>
    <a:lvl5pPr marL="1234440" algn="l" defTabSz="617220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5pPr>
    <a:lvl6pPr marL="1543050" algn="l" defTabSz="617220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6pPr>
    <a:lvl7pPr marL="1851660" algn="l" defTabSz="617220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7pPr>
    <a:lvl8pPr marL="2159635" algn="l" defTabSz="617220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8pPr>
    <a:lvl9pPr marL="2468245" algn="l" defTabSz="617220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9842" y="706933"/>
            <a:ext cx="5759054" cy="1503857"/>
          </a:xfrm>
        </p:spPr>
        <p:txBody>
          <a:bodyPr anchor="b"/>
          <a:lstStyle>
            <a:lvl1pPr algn="ctr">
              <a:defRPr sz="37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9842" y="2268784"/>
            <a:ext cx="5759054" cy="1042900"/>
          </a:xfrm>
        </p:spPr>
        <p:txBody>
          <a:bodyPr/>
          <a:lstStyle>
            <a:lvl1pPr marL="0" indent="0" algn="ctr">
              <a:buNone/>
              <a:defRPr sz="1510"/>
            </a:lvl1pPr>
            <a:lvl2pPr marL="287655" indent="0" algn="ctr">
              <a:buNone/>
              <a:defRPr sz="1260"/>
            </a:lvl2pPr>
            <a:lvl3pPr marL="575945" indent="0" algn="ctr">
              <a:buNone/>
              <a:defRPr sz="1135"/>
            </a:lvl3pPr>
            <a:lvl4pPr marL="863600" indent="0" algn="ctr">
              <a:buNone/>
              <a:defRPr sz="1010"/>
            </a:lvl4pPr>
            <a:lvl5pPr marL="1151890" indent="0" algn="ctr">
              <a:buNone/>
              <a:defRPr sz="1010"/>
            </a:lvl5pPr>
            <a:lvl6pPr marL="1439545" indent="0" algn="ctr">
              <a:buNone/>
              <a:defRPr sz="1010"/>
            </a:lvl6pPr>
            <a:lvl7pPr marL="1727835" indent="0" algn="ctr">
              <a:buNone/>
              <a:defRPr sz="1010"/>
            </a:lvl7pPr>
            <a:lvl8pPr marL="2015490" indent="0" algn="ctr">
              <a:buNone/>
              <a:defRPr sz="1010"/>
            </a:lvl8pPr>
            <a:lvl9pPr marL="2303780" indent="0" algn="ctr">
              <a:buNone/>
              <a:defRPr sz="101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22/04/2026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22/04/2026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95097" y="229978"/>
            <a:ext cx="1655728" cy="36606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913" y="229978"/>
            <a:ext cx="4871199" cy="36606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22/04/2026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9803" y="706933"/>
            <a:ext cx="5758815" cy="1503857"/>
          </a:xfrm>
        </p:spPr>
        <p:txBody>
          <a:bodyPr anchor="b"/>
          <a:lstStyle>
            <a:lvl1pPr algn="ctr">
              <a:defRPr sz="37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9803" y="2268784"/>
            <a:ext cx="5758815" cy="1042900"/>
          </a:xfrm>
        </p:spPr>
        <p:txBody>
          <a:bodyPr/>
          <a:lstStyle>
            <a:lvl1pPr marL="0" indent="0" algn="ctr">
              <a:buNone/>
              <a:defRPr sz="1505"/>
            </a:lvl1pPr>
            <a:lvl2pPr marL="287655" indent="0" algn="ctr">
              <a:buNone/>
              <a:defRPr sz="1255"/>
            </a:lvl2pPr>
            <a:lvl3pPr marL="574675" indent="0" algn="ctr">
              <a:buNone/>
              <a:defRPr sz="1130"/>
            </a:lvl3pPr>
            <a:lvl4pPr marL="862330" indent="0" algn="ctr">
              <a:buNone/>
              <a:defRPr sz="1010"/>
            </a:lvl4pPr>
            <a:lvl5pPr marL="1149350" indent="0" algn="ctr">
              <a:buNone/>
              <a:defRPr sz="1010"/>
            </a:lvl5pPr>
            <a:lvl6pPr marL="1437005" indent="0" algn="ctr">
              <a:buNone/>
              <a:defRPr sz="1010"/>
            </a:lvl6pPr>
            <a:lvl7pPr marL="1724025" indent="0" algn="ctr">
              <a:buNone/>
              <a:defRPr sz="1010"/>
            </a:lvl7pPr>
            <a:lvl8pPr marL="2011680" indent="0" algn="ctr">
              <a:buNone/>
              <a:defRPr sz="1010"/>
            </a:lvl8pPr>
            <a:lvl9pPr marL="2298700" indent="0" algn="ctr">
              <a:buNone/>
              <a:defRPr sz="101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22/04/2026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22/04/2026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92" y="1076898"/>
            <a:ext cx="6622638" cy="1796828"/>
          </a:xfrm>
        </p:spPr>
        <p:txBody>
          <a:bodyPr anchor="b"/>
          <a:lstStyle>
            <a:lvl1pPr>
              <a:defRPr sz="37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892" y="2890725"/>
            <a:ext cx="6622638" cy="944910"/>
          </a:xfrm>
        </p:spPr>
        <p:txBody>
          <a:bodyPr/>
          <a:lstStyle>
            <a:lvl1pPr marL="0" indent="0">
              <a:buNone/>
              <a:defRPr sz="1505">
                <a:solidFill>
                  <a:schemeClr val="tx1">
                    <a:tint val="75000"/>
                  </a:schemeClr>
                </a:solidFill>
              </a:defRPr>
            </a:lvl1pPr>
            <a:lvl2pPr marL="287655" indent="0">
              <a:buNone/>
              <a:defRPr sz="1255">
                <a:solidFill>
                  <a:schemeClr val="tx1">
                    <a:tint val="75000"/>
                  </a:schemeClr>
                </a:solidFill>
              </a:defRPr>
            </a:lvl2pPr>
            <a:lvl3pPr marL="574675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3pPr>
            <a:lvl4pPr marL="86233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4pPr>
            <a:lvl5pPr marL="1149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5pPr>
            <a:lvl6pPr marL="1437005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6pPr>
            <a:lvl7pPr marL="1724025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7pPr>
            <a:lvl8pPr marL="201168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8pPr>
            <a:lvl9pPr marL="229870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22/04/2026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892" y="1149890"/>
            <a:ext cx="3263329" cy="2740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7200" y="1149890"/>
            <a:ext cx="3263329" cy="2740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22/04/2026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891" y="229978"/>
            <a:ext cx="6622638" cy="834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892" y="1058899"/>
            <a:ext cx="3248331" cy="518950"/>
          </a:xfrm>
        </p:spPr>
        <p:txBody>
          <a:bodyPr anchor="b"/>
          <a:lstStyle>
            <a:lvl1pPr marL="0" indent="0">
              <a:buNone/>
              <a:defRPr sz="1505" b="1"/>
            </a:lvl1pPr>
            <a:lvl2pPr marL="287655" indent="0">
              <a:buNone/>
              <a:defRPr sz="1255" b="1"/>
            </a:lvl2pPr>
            <a:lvl3pPr marL="574675" indent="0">
              <a:buNone/>
              <a:defRPr sz="1130" b="1"/>
            </a:lvl3pPr>
            <a:lvl4pPr marL="862330" indent="0">
              <a:buNone/>
              <a:defRPr sz="1010" b="1"/>
            </a:lvl4pPr>
            <a:lvl5pPr marL="1149350" indent="0">
              <a:buNone/>
              <a:defRPr sz="1010" b="1"/>
            </a:lvl5pPr>
            <a:lvl6pPr marL="1437005" indent="0">
              <a:buNone/>
              <a:defRPr sz="1010" b="1"/>
            </a:lvl6pPr>
            <a:lvl7pPr marL="1724025" indent="0">
              <a:buNone/>
              <a:defRPr sz="1010" b="1"/>
            </a:lvl7pPr>
            <a:lvl8pPr marL="2011680" indent="0">
              <a:buNone/>
              <a:defRPr sz="1010" b="1"/>
            </a:lvl8pPr>
            <a:lvl9pPr marL="2298700" indent="0">
              <a:buNone/>
              <a:defRPr sz="10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892" y="1577849"/>
            <a:ext cx="3248331" cy="23207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7200" y="1058899"/>
            <a:ext cx="3264328" cy="518950"/>
          </a:xfrm>
        </p:spPr>
        <p:txBody>
          <a:bodyPr anchor="b"/>
          <a:lstStyle>
            <a:lvl1pPr marL="0" indent="0">
              <a:buNone/>
              <a:defRPr sz="1505" b="1"/>
            </a:lvl1pPr>
            <a:lvl2pPr marL="287655" indent="0">
              <a:buNone/>
              <a:defRPr sz="1255" b="1"/>
            </a:lvl2pPr>
            <a:lvl3pPr marL="574675" indent="0">
              <a:buNone/>
              <a:defRPr sz="1130" b="1"/>
            </a:lvl3pPr>
            <a:lvl4pPr marL="862330" indent="0">
              <a:buNone/>
              <a:defRPr sz="1010" b="1"/>
            </a:lvl4pPr>
            <a:lvl5pPr marL="1149350" indent="0">
              <a:buNone/>
              <a:defRPr sz="1010" b="1"/>
            </a:lvl5pPr>
            <a:lvl6pPr marL="1437005" indent="0">
              <a:buNone/>
              <a:defRPr sz="1010" b="1"/>
            </a:lvl6pPr>
            <a:lvl7pPr marL="1724025" indent="0">
              <a:buNone/>
              <a:defRPr sz="1010" b="1"/>
            </a:lvl7pPr>
            <a:lvl8pPr marL="2011680" indent="0">
              <a:buNone/>
              <a:defRPr sz="1010" b="1"/>
            </a:lvl8pPr>
            <a:lvl9pPr marL="2298700" indent="0">
              <a:buNone/>
              <a:defRPr sz="10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7200" y="1577849"/>
            <a:ext cx="3264328" cy="23207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22/04/2026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22/04/2026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22/04/2026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891" y="287972"/>
            <a:ext cx="2476490" cy="1007904"/>
          </a:xfrm>
        </p:spPr>
        <p:txBody>
          <a:bodyPr anchor="b"/>
          <a:lstStyle>
            <a:lvl1pPr>
              <a:defRPr sz="201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4329" y="621941"/>
            <a:ext cx="3887200" cy="3069707"/>
          </a:xfrm>
        </p:spPr>
        <p:txBody>
          <a:bodyPr/>
          <a:lstStyle>
            <a:lvl1pPr>
              <a:defRPr sz="2010"/>
            </a:lvl1pPr>
            <a:lvl2pPr>
              <a:defRPr sz="1760"/>
            </a:lvl2pPr>
            <a:lvl3pPr>
              <a:defRPr sz="1505"/>
            </a:lvl3pPr>
            <a:lvl4pPr>
              <a:defRPr sz="1255"/>
            </a:lvl4pPr>
            <a:lvl5pPr>
              <a:defRPr sz="1255"/>
            </a:lvl5pPr>
            <a:lvl6pPr>
              <a:defRPr sz="1255"/>
            </a:lvl6pPr>
            <a:lvl7pPr>
              <a:defRPr sz="1255"/>
            </a:lvl7pPr>
            <a:lvl8pPr>
              <a:defRPr sz="1255"/>
            </a:lvl8pPr>
            <a:lvl9pPr>
              <a:defRPr sz="12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8891" y="1295877"/>
            <a:ext cx="2476490" cy="2400771"/>
          </a:xfrm>
        </p:spPr>
        <p:txBody>
          <a:bodyPr/>
          <a:lstStyle>
            <a:lvl1pPr marL="0" indent="0">
              <a:buNone/>
              <a:defRPr sz="1010"/>
            </a:lvl1pPr>
            <a:lvl2pPr marL="287655" indent="0">
              <a:buNone/>
              <a:defRPr sz="880"/>
            </a:lvl2pPr>
            <a:lvl3pPr marL="574675" indent="0">
              <a:buNone/>
              <a:defRPr sz="755"/>
            </a:lvl3pPr>
            <a:lvl4pPr marL="862330" indent="0">
              <a:buNone/>
              <a:defRPr sz="630"/>
            </a:lvl4pPr>
            <a:lvl5pPr marL="1149350" indent="0">
              <a:buNone/>
              <a:defRPr sz="630"/>
            </a:lvl5pPr>
            <a:lvl6pPr marL="1437005" indent="0">
              <a:buNone/>
              <a:defRPr sz="630"/>
            </a:lvl6pPr>
            <a:lvl7pPr marL="1724025" indent="0">
              <a:buNone/>
              <a:defRPr sz="630"/>
            </a:lvl7pPr>
            <a:lvl8pPr marL="2011680" indent="0">
              <a:buNone/>
              <a:defRPr sz="630"/>
            </a:lvl8pPr>
            <a:lvl9pPr marL="2298700" indent="0">
              <a:buNone/>
              <a:defRPr sz="6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22/04/2026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22/04/2026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891" y="287972"/>
            <a:ext cx="2476490" cy="1007904"/>
          </a:xfrm>
        </p:spPr>
        <p:txBody>
          <a:bodyPr anchor="b"/>
          <a:lstStyle>
            <a:lvl1pPr>
              <a:defRPr sz="201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64329" y="621941"/>
            <a:ext cx="3887200" cy="3069707"/>
          </a:xfrm>
        </p:spPr>
        <p:txBody>
          <a:bodyPr anchor="t"/>
          <a:lstStyle>
            <a:lvl1pPr marL="0" indent="0">
              <a:buNone/>
              <a:defRPr sz="2010"/>
            </a:lvl1pPr>
            <a:lvl2pPr marL="287655" indent="0">
              <a:buNone/>
              <a:defRPr sz="1760"/>
            </a:lvl2pPr>
            <a:lvl3pPr marL="574675" indent="0">
              <a:buNone/>
              <a:defRPr sz="1505"/>
            </a:lvl3pPr>
            <a:lvl4pPr marL="862330" indent="0">
              <a:buNone/>
              <a:defRPr sz="1255"/>
            </a:lvl4pPr>
            <a:lvl5pPr marL="1149350" indent="0">
              <a:buNone/>
              <a:defRPr sz="1255"/>
            </a:lvl5pPr>
            <a:lvl6pPr marL="1437005" indent="0">
              <a:buNone/>
              <a:defRPr sz="1255"/>
            </a:lvl6pPr>
            <a:lvl7pPr marL="1724025" indent="0">
              <a:buNone/>
              <a:defRPr sz="1255"/>
            </a:lvl7pPr>
            <a:lvl8pPr marL="2011680" indent="0">
              <a:buNone/>
              <a:defRPr sz="1255"/>
            </a:lvl8pPr>
            <a:lvl9pPr marL="2298700" indent="0">
              <a:buNone/>
              <a:defRPr sz="125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8891" y="1295877"/>
            <a:ext cx="2476490" cy="2400771"/>
          </a:xfrm>
        </p:spPr>
        <p:txBody>
          <a:bodyPr/>
          <a:lstStyle>
            <a:lvl1pPr marL="0" indent="0">
              <a:buNone/>
              <a:defRPr sz="1010"/>
            </a:lvl1pPr>
            <a:lvl2pPr marL="287655" indent="0">
              <a:buNone/>
              <a:defRPr sz="880"/>
            </a:lvl2pPr>
            <a:lvl3pPr marL="574675" indent="0">
              <a:buNone/>
              <a:defRPr sz="755"/>
            </a:lvl3pPr>
            <a:lvl4pPr marL="862330" indent="0">
              <a:buNone/>
              <a:defRPr sz="630"/>
            </a:lvl4pPr>
            <a:lvl5pPr marL="1149350" indent="0">
              <a:buNone/>
              <a:defRPr sz="630"/>
            </a:lvl5pPr>
            <a:lvl6pPr marL="1437005" indent="0">
              <a:buNone/>
              <a:defRPr sz="630"/>
            </a:lvl6pPr>
            <a:lvl7pPr marL="1724025" indent="0">
              <a:buNone/>
              <a:defRPr sz="630"/>
            </a:lvl7pPr>
            <a:lvl8pPr marL="2011680" indent="0">
              <a:buNone/>
              <a:defRPr sz="630"/>
            </a:lvl8pPr>
            <a:lvl9pPr marL="2298700" indent="0">
              <a:buNone/>
              <a:defRPr sz="6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22/04/2026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22/04/2026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94869" y="229978"/>
            <a:ext cx="1655659" cy="36606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892" y="229978"/>
            <a:ext cx="4870998" cy="36606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22/04/2026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914" y="1076898"/>
            <a:ext cx="6622912" cy="1796828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914" y="2890725"/>
            <a:ext cx="6622912" cy="944910"/>
          </a:xfrm>
        </p:spPr>
        <p:txBody>
          <a:bodyPr/>
          <a:lstStyle>
            <a:lvl1pPr marL="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1pPr>
            <a:lvl2pPr marL="28765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4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3pPr>
            <a:lvl4pPr marL="86360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4pPr>
            <a:lvl5pPr marL="115189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5pPr>
            <a:lvl6pPr marL="1439545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6pPr>
            <a:lvl7pPr marL="1727835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7pPr>
            <a:lvl8pPr marL="201549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8pPr>
            <a:lvl9pPr marL="230378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22/04/2026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913" y="1149890"/>
            <a:ext cx="3263464" cy="2740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7361" y="1149890"/>
            <a:ext cx="3263464" cy="2740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22/04/2026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913" y="229978"/>
            <a:ext cx="6622912" cy="834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914" y="1058899"/>
            <a:ext cx="3248466" cy="518950"/>
          </a:xfrm>
        </p:spPr>
        <p:txBody>
          <a:bodyPr anchor="b"/>
          <a:lstStyle>
            <a:lvl1pPr marL="0" indent="0">
              <a:buNone/>
              <a:defRPr sz="1510" b="1"/>
            </a:lvl1pPr>
            <a:lvl2pPr marL="287655" indent="0">
              <a:buNone/>
              <a:defRPr sz="1260" b="1"/>
            </a:lvl2pPr>
            <a:lvl3pPr marL="575945" indent="0">
              <a:buNone/>
              <a:defRPr sz="1135" b="1"/>
            </a:lvl3pPr>
            <a:lvl4pPr marL="863600" indent="0">
              <a:buNone/>
              <a:defRPr sz="1010" b="1"/>
            </a:lvl4pPr>
            <a:lvl5pPr marL="1151890" indent="0">
              <a:buNone/>
              <a:defRPr sz="1010" b="1"/>
            </a:lvl5pPr>
            <a:lvl6pPr marL="1439545" indent="0">
              <a:buNone/>
              <a:defRPr sz="1010" b="1"/>
            </a:lvl6pPr>
            <a:lvl7pPr marL="1727835" indent="0">
              <a:buNone/>
              <a:defRPr sz="1010" b="1"/>
            </a:lvl7pPr>
            <a:lvl8pPr marL="2015490" indent="0">
              <a:buNone/>
              <a:defRPr sz="1010" b="1"/>
            </a:lvl8pPr>
            <a:lvl9pPr marL="2303780" indent="0">
              <a:buNone/>
              <a:defRPr sz="10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914" y="1577849"/>
            <a:ext cx="3248466" cy="23207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7361" y="1058899"/>
            <a:ext cx="3264464" cy="518950"/>
          </a:xfrm>
        </p:spPr>
        <p:txBody>
          <a:bodyPr anchor="b"/>
          <a:lstStyle>
            <a:lvl1pPr marL="0" indent="0">
              <a:buNone/>
              <a:defRPr sz="1510" b="1"/>
            </a:lvl1pPr>
            <a:lvl2pPr marL="287655" indent="0">
              <a:buNone/>
              <a:defRPr sz="1260" b="1"/>
            </a:lvl2pPr>
            <a:lvl3pPr marL="575945" indent="0">
              <a:buNone/>
              <a:defRPr sz="1135" b="1"/>
            </a:lvl3pPr>
            <a:lvl4pPr marL="863600" indent="0">
              <a:buNone/>
              <a:defRPr sz="1010" b="1"/>
            </a:lvl4pPr>
            <a:lvl5pPr marL="1151890" indent="0">
              <a:buNone/>
              <a:defRPr sz="1010" b="1"/>
            </a:lvl5pPr>
            <a:lvl6pPr marL="1439545" indent="0">
              <a:buNone/>
              <a:defRPr sz="1010" b="1"/>
            </a:lvl6pPr>
            <a:lvl7pPr marL="1727835" indent="0">
              <a:buNone/>
              <a:defRPr sz="1010" b="1"/>
            </a:lvl7pPr>
            <a:lvl8pPr marL="2015490" indent="0">
              <a:buNone/>
              <a:defRPr sz="1010" b="1"/>
            </a:lvl8pPr>
            <a:lvl9pPr marL="2303780" indent="0">
              <a:buNone/>
              <a:defRPr sz="10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7361" y="1577849"/>
            <a:ext cx="3264464" cy="23207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22/04/2026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22/04/2026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22/04/2026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914" y="287972"/>
            <a:ext cx="2476593" cy="1007904"/>
          </a:xfrm>
        </p:spPr>
        <p:txBody>
          <a:bodyPr anchor="b"/>
          <a:lstStyle>
            <a:lvl1pPr>
              <a:defRPr sz="20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4464" y="621941"/>
            <a:ext cx="3887361" cy="3069707"/>
          </a:xfrm>
        </p:spPr>
        <p:txBody>
          <a:bodyPr/>
          <a:lstStyle>
            <a:lvl1pPr>
              <a:defRPr sz="2015"/>
            </a:lvl1pPr>
            <a:lvl2pPr>
              <a:defRPr sz="1765"/>
            </a:lvl2pPr>
            <a:lvl3pPr>
              <a:defRPr sz="151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8914" y="1295877"/>
            <a:ext cx="2476593" cy="2400771"/>
          </a:xfrm>
        </p:spPr>
        <p:txBody>
          <a:bodyPr/>
          <a:lstStyle>
            <a:lvl1pPr marL="0" indent="0">
              <a:buNone/>
              <a:defRPr sz="1010"/>
            </a:lvl1pPr>
            <a:lvl2pPr marL="287655" indent="0">
              <a:buNone/>
              <a:defRPr sz="880"/>
            </a:lvl2pPr>
            <a:lvl3pPr marL="575945" indent="0">
              <a:buNone/>
              <a:defRPr sz="755"/>
            </a:lvl3pPr>
            <a:lvl4pPr marL="863600" indent="0">
              <a:buNone/>
              <a:defRPr sz="630"/>
            </a:lvl4pPr>
            <a:lvl5pPr marL="1151890" indent="0">
              <a:buNone/>
              <a:defRPr sz="630"/>
            </a:lvl5pPr>
            <a:lvl6pPr marL="1439545" indent="0">
              <a:buNone/>
              <a:defRPr sz="630"/>
            </a:lvl6pPr>
            <a:lvl7pPr marL="1727835" indent="0">
              <a:buNone/>
              <a:defRPr sz="630"/>
            </a:lvl7pPr>
            <a:lvl8pPr marL="2015490" indent="0">
              <a:buNone/>
              <a:defRPr sz="630"/>
            </a:lvl8pPr>
            <a:lvl9pPr marL="2303780" indent="0">
              <a:buNone/>
              <a:defRPr sz="6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22/04/2026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914" y="287972"/>
            <a:ext cx="2476593" cy="1007904"/>
          </a:xfrm>
        </p:spPr>
        <p:txBody>
          <a:bodyPr anchor="b"/>
          <a:lstStyle>
            <a:lvl1pPr>
              <a:defRPr sz="20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64464" y="621941"/>
            <a:ext cx="3887361" cy="3069707"/>
          </a:xfrm>
        </p:spPr>
        <p:txBody>
          <a:bodyPr anchor="t"/>
          <a:lstStyle>
            <a:lvl1pPr marL="0" indent="0">
              <a:buNone/>
              <a:defRPr sz="2015"/>
            </a:lvl1pPr>
            <a:lvl2pPr marL="287655" indent="0">
              <a:buNone/>
              <a:defRPr sz="1765"/>
            </a:lvl2pPr>
            <a:lvl3pPr marL="575945" indent="0">
              <a:buNone/>
              <a:defRPr sz="1510"/>
            </a:lvl3pPr>
            <a:lvl4pPr marL="863600" indent="0">
              <a:buNone/>
              <a:defRPr sz="1260"/>
            </a:lvl4pPr>
            <a:lvl5pPr marL="1151890" indent="0">
              <a:buNone/>
              <a:defRPr sz="1260"/>
            </a:lvl5pPr>
            <a:lvl6pPr marL="1439545" indent="0">
              <a:buNone/>
              <a:defRPr sz="1260"/>
            </a:lvl6pPr>
            <a:lvl7pPr marL="1727835" indent="0">
              <a:buNone/>
              <a:defRPr sz="1260"/>
            </a:lvl7pPr>
            <a:lvl8pPr marL="2015490" indent="0">
              <a:buNone/>
              <a:defRPr sz="1260"/>
            </a:lvl8pPr>
            <a:lvl9pPr marL="2303780" indent="0">
              <a:buNone/>
              <a:defRPr sz="12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8914" y="1295877"/>
            <a:ext cx="2476593" cy="2400771"/>
          </a:xfrm>
        </p:spPr>
        <p:txBody>
          <a:bodyPr/>
          <a:lstStyle>
            <a:lvl1pPr marL="0" indent="0">
              <a:buNone/>
              <a:defRPr sz="1010"/>
            </a:lvl1pPr>
            <a:lvl2pPr marL="287655" indent="0">
              <a:buNone/>
              <a:defRPr sz="880"/>
            </a:lvl2pPr>
            <a:lvl3pPr marL="575945" indent="0">
              <a:buNone/>
              <a:defRPr sz="755"/>
            </a:lvl3pPr>
            <a:lvl4pPr marL="863600" indent="0">
              <a:buNone/>
              <a:defRPr sz="630"/>
            </a:lvl4pPr>
            <a:lvl5pPr marL="1151890" indent="0">
              <a:buNone/>
              <a:defRPr sz="630"/>
            </a:lvl5pPr>
            <a:lvl6pPr marL="1439545" indent="0">
              <a:buNone/>
              <a:defRPr sz="630"/>
            </a:lvl6pPr>
            <a:lvl7pPr marL="1727835" indent="0">
              <a:buNone/>
              <a:defRPr sz="630"/>
            </a:lvl7pPr>
            <a:lvl8pPr marL="2015490" indent="0">
              <a:buNone/>
              <a:defRPr sz="630"/>
            </a:lvl8pPr>
            <a:lvl9pPr marL="2303780" indent="0">
              <a:buNone/>
              <a:defRPr sz="6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22/04/2026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7913" y="229978"/>
            <a:ext cx="6622912" cy="834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913" y="1149890"/>
            <a:ext cx="6622912" cy="2740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7913" y="4003618"/>
            <a:ext cx="1727716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1BAF-04EC-4DB6-AC12-2DDABA9349D2}" type="datetimeFigureOut">
              <a:rPr lang="en-ID" smtClean="0"/>
              <a:t>22/04/2026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3582" y="4003618"/>
            <a:ext cx="2591574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3109" y="4003618"/>
            <a:ext cx="1727716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75945" rtl="0" eaLnBrk="1" latinLnBrk="0" hangingPunct="1">
        <a:lnSpc>
          <a:spcPct val="90000"/>
        </a:lnSpc>
        <a:spcBef>
          <a:spcPct val="0"/>
        </a:spcBef>
        <a:buNone/>
        <a:defRPr sz="27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145" indent="-144145" algn="l" defTabSz="575945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745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4pPr>
      <a:lvl5pPr marL="1296035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5pPr>
      <a:lvl6pPr marL="1583690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6pPr>
      <a:lvl7pPr marL="1871345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7pPr>
      <a:lvl8pPr marL="2159635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8pPr>
      <a:lvl9pPr marL="2447290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1pPr>
      <a:lvl2pPr marL="287655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2pPr>
      <a:lvl3pPr marL="575945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3pPr>
      <a:lvl4pPr marL="863600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4pPr>
      <a:lvl5pPr marL="1151890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5pPr>
      <a:lvl6pPr marL="1439545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6pPr>
      <a:lvl7pPr marL="1727835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7pPr>
      <a:lvl8pPr marL="2015490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8pPr>
      <a:lvl9pPr marL="2303780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7892" y="229978"/>
            <a:ext cx="6622638" cy="834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892" y="1149890"/>
            <a:ext cx="6622638" cy="2740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7892" y="4003618"/>
            <a:ext cx="1727645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1AD1E-2071-4A0F-8408-2C75EA60BAB8}" type="datetimeFigureOut">
              <a:rPr lang="en-ID" smtClean="0"/>
              <a:t>22/04/2026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3476" y="4003618"/>
            <a:ext cx="2591467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2884" y="4003618"/>
            <a:ext cx="1727645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74675" rtl="0" eaLnBrk="1" latinLnBrk="0" hangingPunct="1">
        <a:lnSpc>
          <a:spcPct val="90000"/>
        </a:lnSpc>
        <a:spcBef>
          <a:spcPct val="0"/>
        </a:spcBef>
        <a:buNone/>
        <a:defRPr sz="27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510" indent="-143510" algn="l" defTabSz="574675" rtl="0" eaLnBrk="1" latinLnBrk="0" hangingPunct="1">
        <a:lnSpc>
          <a:spcPct val="90000"/>
        </a:lnSpc>
        <a:spcBef>
          <a:spcPct val="126000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1pPr>
      <a:lvl2pPr marL="430530" indent="-143510" algn="l" defTabSz="57467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505" kern="1200">
          <a:solidFill>
            <a:schemeClr val="tx1"/>
          </a:solidFill>
          <a:latin typeface="+mn-lt"/>
          <a:ea typeface="+mn-ea"/>
          <a:cs typeface="+mn-cs"/>
        </a:defRPr>
      </a:lvl2pPr>
      <a:lvl3pPr marL="718185" indent="-143510" algn="l" defTabSz="57467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255" kern="1200">
          <a:solidFill>
            <a:schemeClr val="tx1"/>
          </a:solidFill>
          <a:latin typeface="+mn-lt"/>
          <a:ea typeface="+mn-ea"/>
          <a:cs typeface="+mn-cs"/>
        </a:defRPr>
      </a:lvl3pPr>
      <a:lvl4pPr marL="1005205" indent="-143510" algn="l" defTabSz="57467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130" kern="1200">
          <a:solidFill>
            <a:schemeClr val="tx1"/>
          </a:solidFill>
          <a:latin typeface="+mn-lt"/>
          <a:ea typeface="+mn-ea"/>
          <a:cs typeface="+mn-cs"/>
        </a:defRPr>
      </a:lvl4pPr>
      <a:lvl5pPr marL="1292860" indent="-143510" algn="l" defTabSz="57467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130" kern="1200">
          <a:solidFill>
            <a:schemeClr val="tx1"/>
          </a:solidFill>
          <a:latin typeface="+mn-lt"/>
          <a:ea typeface="+mn-ea"/>
          <a:cs typeface="+mn-cs"/>
        </a:defRPr>
      </a:lvl5pPr>
      <a:lvl6pPr marL="1579880" indent="-143510" algn="l" defTabSz="57467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130" kern="1200">
          <a:solidFill>
            <a:schemeClr val="tx1"/>
          </a:solidFill>
          <a:latin typeface="+mn-lt"/>
          <a:ea typeface="+mn-ea"/>
          <a:cs typeface="+mn-cs"/>
        </a:defRPr>
      </a:lvl6pPr>
      <a:lvl7pPr marL="1867535" indent="-143510" algn="l" defTabSz="57467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130" kern="1200">
          <a:solidFill>
            <a:schemeClr val="tx1"/>
          </a:solidFill>
          <a:latin typeface="+mn-lt"/>
          <a:ea typeface="+mn-ea"/>
          <a:cs typeface="+mn-cs"/>
        </a:defRPr>
      </a:lvl7pPr>
      <a:lvl8pPr marL="2154555" indent="-143510" algn="l" defTabSz="57467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130" kern="1200">
          <a:solidFill>
            <a:schemeClr val="tx1"/>
          </a:solidFill>
          <a:latin typeface="+mn-lt"/>
          <a:ea typeface="+mn-ea"/>
          <a:cs typeface="+mn-cs"/>
        </a:defRPr>
      </a:lvl8pPr>
      <a:lvl9pPr marL="2442210" indent="-143510" algn="l" defTabSz="57467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1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675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1pPr>
      <a:lvl2pPr marL="287655" algn="l" defTabSz="574675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2pPr>
      <a:lvl3pPr marL="574675" algn="l" defTabSz="574675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3pPr>
      <a:lvl4pPr marL="862330" algn="l" defTabSz="574675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4pPr>
      <a:lvl5pPr marL="1149350" algn="l" defTabSz="574675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5pPr>
      <a:lvl6pPr marL="1437005" algn="l" defTabSz="574675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6pPr>
      <a:lvl7pPr marL="1724025" algn="l" defTabSz="574675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algn="l" defTabSz="574675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8pPr>
      <a:lvl9pPr marL="2298700" algn="l" defTabSz="574675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7.png"/><Relationship Id="rId7" Type="http://schemas.openxmlformats.org/officeDocument/2006/relationships/image" Target="../media/image6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22.png"/><Relationship Id="rId7" Type="http://schemas.openxmlformats.org/officeDocument/2006/relationships/image" Target="../media/image8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23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23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70498" cy="43195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0" y="784705"/>
            <a:ext cx="943948" cy="38858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3036854"/>
            <a:ext cx="3690651" cy="4857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73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0" y="1292023"/>
            <a:ext cx="4109920" cy="1072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0" y="3069682"/>
            <a:ext cx="3462828" cy="4877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7678738" cy="431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1" y="4094161"/>
            <a:ext cx="7451701" cy="1304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9" y="3567788"/>
            <a:ext cx="7285351" cy="512108"/>
          </a:xfrm>
          <a:prstGeom prst="rect">
            <a:avLst/>
          </a:prstGeom>
        </p:spPr>
      </p:pic>
      <p:sp>
        <p:nvSpPr>
          <p:cNvPr id="7" name="Rectangles 2"/>
          <p:cNvSpPr/>
          <p:nvPr/>
        </p:nvSpPr>
        <p:spPr>
          <a:xfrm>
            <a:off x="10795" y="212090"/>
            <a:ext cx="3551454" cy="408834"/>
          </a:xfrm>
          <a:prstGeom prst="rect">
            <a:avLst/>
          </a:prstGeom>
          <a:solidFill>
            <a:srgbClr val="B3FD2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818" y="224231"/>
            <a:ext cx="3498069" cy="354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4" y="244822"/>
            <a:ext cx="2598024" cy="3764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5" y="660079"/>
            <a:ext cx="6723027" cy="2919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9501" y="0"/>
            <a:ext cx="7688239" cy="431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1" y="4094161"/>
            <a:ext cx="7451701" cy="1304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693" y="3570249"/>
            <a:ext cx="3716137" cy="5699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976" y="117747"/>
            <a:ext cx="3712786" cy="43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9" y="543338"/>
            <a:ext cx="6135798" cy="3506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213" y="1441450"/>
            <a:ext cx="2237399" cy="2219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79"/>
            <a:ext cx="7673029" cy="4314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35" dirty="0"/>
          </a:p>
        </p:txBody>
      </p:sp>
      <p:sp>
        <p:nvSpPr>
          <p:cNvPr id="13" name="Rectangles 1"/>
          <p:cNvSpPr/>
          <p:nvPr/>
        </p:nvSpPr>
        <p:spPr>
          <a:xfrm>
            <a:off x="20271" y="211898"/>
            <a:ext cx="2630412" cy="402661"/>
          </a:xfrm>
          <a:prstGeom prst="rect">
            <a:avLst/>
          </a:prstGeom>
          <a:solidFill>
            <a:srgbClr val="B3FD2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5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163" y="211898"/>
            <a:ext cx="3399311" cy="3814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7" y="238215"/>
            <a:ext cx="2606880" cy="3777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011"/>
            <a:ext cx="7442184" cy="1303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7" y="690715"/>
            <a:ext cx="3874255" cy="26626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686" y="920274"/>
            <a:ext cx="3407432" cy="1141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7" y="3350139"/>
            <a:ext cx="7442184" cy="582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608" y="2246669"/>
            <a:ext cx="3441522" cy="7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1" y="2074208"/>
            <a:ext cx="2874350" cy="182707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5" y="118695"/>
            <a:ext cx="3012850" cy="42446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87" y="543157"/>
            <a:ext cx="6624363" cy="343089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1" y="4094161"/>
            <a:ext cx="7451701" cy="130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BEB815-6795-45AF-AA61-B118A1DCCC73}"/>
              </a:ext>
            </a:extLst>
          </p:cNvPr>
          <p:cNvSpPr/>
          <p:nvPr/>
        </p:nvSpPr>
        <p:spPr>
          <a:xfrm>
            <a:off x="0" y="79"/>
            <a:ext cx="7673029" cy="4314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35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814537-EFE5-4CF8-8A40-D44255B896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0192"/>
            <a:ext cx="7678738" cy="1255039"/>
          </a:xfrm>
          <a:prstGeom prst="rect">
            <a:avLst/>
          </a:prstGeom>
        </p:spPr>
      </p:pic>
      <p:sp>
        <p:nvSpPr>
          <p:cNvPr id="12" name="Rectangles 4">
            <a:extLst>
              <a:ext uri="{FF2B5EF4-FFF2-40B4-BE49-F238E27FC236}">
                <a16:creationId xmlns:a16="http://schemas.microsoft.com/office/drawing/2014/main" id="{21BACDD7-B489-4BC1-8B14-5E015FA869D1}"/>
              </a:ext>
            </a:extLst>
          </p:cNvPr>
          <p:cNvSpPr/>
          <p:nvPr/>
        </p:nvSpPr>
        <p:spPr>
          <a:xfrm>
            <a:off x="6799" y="139519"/>
            <a:ext cx="7657142" cy="417531"/>
          </a:xfrm>
          <a:prstGeom prst="rect">
            <a:avLst/>
          </a:prstGeom>
          <a:solidFill>
            <a:srgbClr val="B3FD2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2E4DD7-151D-4384-8A0A-67191A707F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" y="4046711"/>
            <a:ext cx="7439001" cy="1302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E84A87D-48E6-4315-A087-3FC48EA8A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5" y="155854"/>
            <a:ext cx="3913971" cy="43285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999656-7986-449B-BFDF-F25A9D038577}"/>
              </a:ext>
            </a:extLst>
          </p:cNvPr>
          <p:cNvGrpSpPr/>
          <p:nvPr/>
        </p:nvGrpSpPr>
        <p:grpSpPr>
          <a:xfrm>
            <a:off x="644437" y="588707"/>
            <a:ext cx="6489704" cy="3592770"/>
            <a:chOff x="644437" y="588707"/>
            <a:chExt cx="6489704" cy="359277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53928D1-E940-4D81-846C-DF681725DBBF}"/>
                </a:ext>
              </a:extLst>
            </p:cNvPr>
            <p:cNvGrpSpPr/>
            <p:nvPr/>
          </p:nvGrpSpPr>
          <p:grpSpPr>
            <a:xfrm>
              <a:off x="644437" y="588707"/>
              <a:ext cx="6257327" cy="3394422"/>
              <a:chOff x="644437" y="588707"/>
              <a:chExt cx="6257327" cy="3394422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9527C7A-7926-496C-A805-11B3CEF696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437" y="849715"/>
                <a:ext cx="3127064" cy="3127064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894481AD-1B6E-42DF-BC5C-26FC72B2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053" y="588708"/>
                <a:ext cx="2298391" cy="377985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526A776-3AD6-4C04-8BE2-06FEC50A83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6333" y="588707"/>
                <a:ext cx="1566808" cy="377985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F8F17BB2-7668-45FC-A4EE-B174EF16E6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774700" y="856065"/>
                <a:ext cx="3127064" cy="3127064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968E23D-F06E-4049-90D2-F21C623376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0258" y="2061706"/>
                <a:ext cx="1565457" cy="1565457"/>
              </a:xfrm>
              <a:prstGeom prst="rect">
                <a:avLst/>
              </a:prstGeom>
            </p:spPr>
          </p:pic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FC46C11-D21D-435D-B3BC-350AC001A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1050" y="3431604"/>
              <a:ext cx="3353091" cy="74987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s 14"/>
          <p:cNvSpPr/>
          <p:nvPr/>
        </p:nvSpPr>
        <p:spPr>
          <a:xfrm>
            <a:off x="2570" y="0"/>
            <a:ext cx="7658169" cy="713179"/>
          </a:xfrm>
          <a:prstGeom prst="rect">
            <a:avLst/>
          </a:prstGeom>
          <a:solidFill>
            <a:srgbClr val="B3FD2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0" y="0"/>
            <a:ext cx="3839884" cy="431987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072" y="211194"/>
            <a:ext cx="575583" cy="3735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66" name="Straight Connector 65"/>
          <p:cNvCxnSpPr/>
          <p:nvPr/>
        </p:nvCxnSpPr>
        <p:spPr>
          <a:xfrm>
            <a:off x="-11430" y="713179"/>
            <a:ext cx="3843084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835654" y="713179"/>
            <a:ext cx="384308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79" y="2656211"/>
            <a:ext cx="1467556" cy="13519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69" y="167499"/>
            <a:ext cx="3069171" cy="50452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655" y="168349"/>
            <a:ext cx="3567879" cy="50548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69" y="939877"/>
            <a:ext cx="7388578" cy="200843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1" y="4094161"/>
            <a:ext cx="7451701" cy="130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" y="1313094"/>
            <a:ext cx="3565570" cy="21120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72" y="324307"/>
            <a:ext cx="5059255" cy="413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808" y="984609"/>
            <a:ext cx="3922930" cy="29632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1" y="4094161"/>
            <a:ext cx="7451701" cy="130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479" y="4989"/>
            <a:ext cx="7677275" cy="4309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795"/>
          </a:p>
        </p:txBody>
      </p:sp>
      <p:sp>
        <p:nvSpPr>
          <p:cNvPr id="6" name="Rectangles 2"/>
          <p:cNvSpPr/>
          <p:nvPr/>
        </p:nvSpPr>
        <p:spPr>
          <a:xfrm>
            <a:off x="-9457" y="143225"/>
            <a:ext cx="7659539" cy="415604"/>
          </a:xfrm>
          <a:prstGeom prst="rect">
            <a:avLst/>
          </a:prstGeom>
          <a:solidFill>
            <a:srgbClr val="B3FD2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9" y="4089692"/>
            <a:ext cx="7434486" cy="1301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75" y="4989"/>
            <a:ext cx="827546" cy="43176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67" y="143225"/>
            <a:ext cx="1891640" cy="4865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814" y="1084529"/>
            <a:ext cx="3996166" cy="8028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377" y="2168655"/>
            <a:ext cx="4099567" cy="80896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324718" y="1109237"/>
            <a:ext cx="1191676" cy="2327600"/>
            <a:chOff x="2091" y="1743"/>
            <a:chExt cx="1881" cy="36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" y="3830"/>
              <a:ext cx="43" cy="79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981" y="1928"/>
              <a:ext cx="933" cy="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95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AA</a:t>
              </a:r>
              <a:endParaRPr lang="en-ID" sz="1795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95" y="3277"/>
              <a:ext cx="933" cy="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95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BB</a:t>
              </a:r>
              <a:endParaRPr lang="en-ID" sz="1795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1" y="4610"/>
              <a:ext cx="933" cy="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95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CC</a:t>
              </a:r>
              <a:endParaRPr lang="en-ID" sz="1795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1" y="2247"/>
              <a:ext cx="815" cy="263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3417" y="2727"/>
              <a:ext cx="0" cy="3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" y="1743"/>
              <a:ext cx="1075" cy="106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" y="3010"/>
              <a:ext cx="1075" cy="106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" y="4342"/>
              <a:ext cx="1075" cy="10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479" y="4989"/>
            <a:ext cx="7677275" cy="4309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5" dirty="0"/>
              <a:t>TOTAL </a:t>
            </a:r>
            <a:endParaRPr lang="en-ID" sz="1795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9" y="3744120"/>
            <a:ext cx="7677275" cy="570479"/>
          </a:xfrm>
          <a:prstGeom prst="rect">
            <a:avLst/>
          </a:prstGeom>
        </p:spPr>
      </p:pic>
      <p:sp>
        <p:nvSpPr>
          <p:cNvPr id="6" name="Rectangles 2"/>
          <p:cNvSpPr/>
          <p:nvPr/>
        </p:nvSpPr>
        <p:spPr>
          <a:xfrm>
            <a:off x="-9479" y="138556"/>
            <a:ext cx="7677275" cy="416566"/>
          </a:xfrm>
          <a:prstGeom prst="rect">
            <a:avLst/>
          </a:prstGeom>
          <a:solidFill>
            <a:srgbClr val="B3FD2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126" y="824748"/>
            <a:ext cx="1954216" cy="2617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" y="171574"/>
            <a:ext cx="3646951" cy="406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1" y="535428"/>
            <a:ext cx="2159268" cy="377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" y="4042351"/>
            <a:ext cx="7421815" cy="129948"/>
          </a:xfrm>
          <a:prstGeom prst="rect">
            <a:avLst/>
          </a:prstGeom>
        </p:spPr>
      </p:pic>
      <p:sp>
        <p:nvSpPr>
          <p:cNvPr id="11" name="Freeform: Shape 10"/>
          <p:cNvSpPr/>
          <p:nvPr/>
        </p:nvSpPr>
        <p:spPr>
          <a:xfrm>
            <a:off x="5477126" y="3481595"/>
            <a:ext cx="1714177" cy="240006"/>
          </a:xfrm>
          <a:custGeom>
            <a:avLst/>
            <a:gdLst/>
            <a:ahLst/>
            <a:cxnLst/>
            <a:rect l="l" t="t" r="r" b="b"/>
            <a:pathLst>
              <a:path w="1718146" h="240562">
                <a:moveTo>
                  <a:pt x="988349" y="201159"/>
                </a:moveTo>
                <a:cubicBezTo>
                  <a:pt x="990693" y="201159"/>
                  <a:pt x="992693" y="201969"/>
                  <a:pt x="994348" y="203587"/>
                </a:cubicBezTo>
                <a:cubicBezTo>
                  <a:pt x="996004" y="205206"/>
                  <a:pt x="996832" y="207168"/>
                  <a:pt x="996832" y="209475"/>
                </a:cubicBezTo>
                <a:cubicBezTo>
                  <a:pt x="996832" y="212117"/>
                  <a:pt x="996004" y="214191"/>
                  <a:pt x="994348" y="215698"/>
                </a:cubicBezTo>
                <a:cubicBezTo>
                  <a:pt x="992693" y="217205"/>
                  <a:pt x="990749" y="217958"/>
                  <a:pt x="988516" y="217958"/>
                </a:cubicBezTo>
                <a:cubicBezTo>
                  <a:pt x="986209" y="217958"/>
                  <a:pt x="984219" y="217214"/>
                  <a:pt x="982544" y="215726"/>
                </a:cubicBezTo>
                <a:cubicBezTo>
                  <a:pt x="980870" y="214238"/>
                  <a:pt x="980033" y="212154"/>
                  <a:pt x="980033" y="209475"/>
                </a:cubicBezTo>
                <a:cubicBezTo>
                  <a:pt x="980033" y="207206"/>
                  <a:pt x="980833" y="205252"/>
                  <a:pt x="982433" y="203615"/>
                </a:cubicBezTo>
                <a:cubicBezTo>
                  <a:pt x="984033" y="201978"/>
                  <a:pt x="986005" y="201159"/>
                  <a:pt x="988349" y="201159"/>
                </a:cubicBezTo>
                <a:close/>
                <a:moveTo>
                  <a:pt x="788324" y="201159"/>
                </a:moveTo>
                <a:cubicBezTo>
                  <a:pt x="790668" y="201159"/>
                  <a:pt x="792668" y="201969"/>
                  <a:pt x="794323" y="203587"/>
                </a:cubicBezTo>
                <a:cubicBezTo>
                  <a:pt x="795979" y="205206"/>
                  <a:pt x="796807" y="207168"/>
                  <a:pt x="796807" y="209475"/>
                </a:cubicBezTo>
                <a:cubicBezTo>
                  <a:pt x="796807" y="212117"/>
                  <a:pt x="795979" y="214191"/>
                  <a:pt x="794323" y="215698"/>
                </a:cubicBezTo>
                <a:cubicBezTo>
                  <a:pt x="792668" y="217205"/>
                  <a:pt x="790724" y="217958"/>
                  <a:pt x="788491" y="217958"/>
                </a:cubicBezTo>
                <a:cubicBezTo>
                  <a:pt x="786184" y="217958"/>
                  <a:pt x="784194" y="217214"/>
                  <a:pt x="782519" y="215726"/>
                </a:cubicBezTo>
                <a:cubicBezTo>
                  <a:pt x="780845" y="214238"/>
                  <a:pt x="780008" y="212154"/>
                  <a:pt x="780008" y="209475"/>
                </a:cubicBezTo>
                <a:cubicBezTo>
                  <a:pt x="780008" y="207206"/>
                  <a:pt x="780808" y="205252"/>
                  <a:pt x="782408" y="203615"/>
                </a:cubicBezTo>
                <a:cubicBezTo>
                  <a:pt x="784008" y="201978"/>
                  <a:pt x="785980" y="201159"/>
                  <a:pt x="788324" y="201159"/>
                </a:cubicBezTo>
                <a:close/>
                <a:moveTo>
                  <a:pt x="1246287" y="167394"/>
                </a:moveTo>
                <a:cubicBezTo>
                  <a:pt x="1242082" y="167394"/>
                  <a:pt x="1238538" y="169050"/>
                  <a:pt x="1235655" y="172361"/>
                </a:cubicBezTo>
                <a:cubicBezTo>
                  <a:pt x="1232771" y="175673"/>
                  <a:pt x="1231329" y="180547"/>
                  <a:pt x="1231329" y="186984"/>
                </a:cubicBezTo>
                <a:cubicBezTo>
                  <a:pt x="1231329" y="193048"/>
                  <a:pt x="1232762" y="197764"/>
                  <a:pt x="1235627" y="201132"/>
                </a:cubicBezTo>
                <a:cubicBezTo>
                  <a:pt x="1238492" y="204499"/>
                  <a:pt x="1242045" y="206182"/>
                  <a:pt x="1246287" y="206182"/>
                </a:cubicBezTo>
                <a:cubicBezTo>
                  <a:pt x="1248817" y="206182"/>
                  <a:pt x="1251161" y="205448"/>
                  <a:pt x="1253319" y="203978"/>
                </a:cubicBezTo>
                <a:cubicBezTo>
                  <a:pt x="1255477" y="202508"/>
                  <a:pt x="1257207" y="200304"/>
                  <a:pt x="1258509" y="197364"/>
                </a:cubicBezTo>
                <a:cubicBezTo>
                  <a:pt x="1259811" y="194425"/>
                  <a:pt x="1260462" y="190872"/>
                  <a:pt x="1260462" y="186705"/>
                </a:cubicBezTo>
                <a:cubicBezTo>
                  <a:pt x="1260462" y="182686"/>
                  <a:pt x="1259849" y="179235"/>
                  <a:pt x="1258621" y="176352"/>
                </a:cubicBezTo>
                <a:cubicBezTo>
                  <a:pt x="1257393" y="173468"/>
                  <a:pt x="1255691" y="171254"/>
                  <a:pt x="1253514" y="169710"/>
                </a:cubicBezTo>
                <a:cubicBezTo>
                  <a:pt x="1251337" y="168166"/>
                  <a:pt x="1248928" y="167394"/>
                  <a:pt x="1246287" y="167394"/>
                </a:cubicBezTo>
                <a:close/>
                <a:moveTo>
                  <a:pt x="1295139" y="156009"/>
                </a:moveTo>
                <a:cubicBezTo>
                  <a:pt x="1297669" y="156009"/>
                  <a:pt x="1299409" y="156734"/>
                  <a:pt x="1300358" y="158185"/>
                </a:cubicBezTo>
                <a:cubicBezTo>
                  <a:pt x="1301306" y="159636"/>
                  <a:pt x="1302358" y="162073"/>
                  <a:pt x="1303511" y="165496"/>
                </a:cubicBezTo>
                <a:lnTo>
                  <a:pt x="1315845" y="200099"/>
                </a:lnTo>
                <a:lnTo>
                  <a:pt x="1329128" y="163990"/>
                </a:lnTo>
                <a:cubicBezTo>
                  <a:pt x="1330170" y="161087"/>
                  <a:pt x="1331193" y="159032"/>
                  <a:pt x="1332198" y="157823"/>
                </a:cubicBezTo>
                <a:cubicBezTo>
                  <a:pt x="1333202" y="156613"/>
                  <a:pt x="1334728" y="156009"/>
                  <a:pt x="1336774" y="156009"/>
                </a:cubicBezTo>
                <a:cubicBezTo>
                  <a:pt x="1338709" y="156009"/>
                  <a:pt x="1340355" y="156660"/>
                  <a:pt x="1341713" y="157962"/>
                </a:cubicBezTo>
                <a:cubicBezTo>
                  <a:pt x="1343071" y="159264"/>
                  <a:pt x="1343750" y="160771"/>
                  <a:pt x="1343750" y="162483"/>
                </a:cubicBezTo>
                <a:cubicBezTo>
                  <a:pt x="1343750" y="163152"/>
                  <a:pt x="1343629" y="163934"/>
                  <a:pt x="1343388" y="164827"/>
                </a:cubicBezTo>
                <a:cubicBezTo>
                  <a:pt x="1343146" y="165720"/>
                  <a:pt x="1342867" y="166557"/>
                  <a:pt x="1342550" y="167338"/>
                </a:cubicBezTo>
                <a:cubicBezTo>
                  <a:pt x="1342234" y="168120"/>
                  <a:pt x="1341871" y="169013"/>
                  <a:pt x="1341462" y="170017"/>
                </a:cubicBezTo>
                <a:lnTo>
                  <a:pt x="1326840" y="206294"/>
                </a:lnTo>
                <a:cubicBezTo>
                  <a:pt x="1326430" y="207336"/>
                  <a:pt x="1325900" y="208657"/>
                  <a:pt x="1325249" y="210257"/>
                </a:cubicBezTo>
                <a:cubicBezTo>
                  <a:pt x="1324598" y="211856"/>
                  <a:pt x="1323873" y="213224"/>
                  <a:pt x="1323073" y="214359"/>
                </a:cubicBezTo>
                <a:cubicBezTo>
                  <a:pt x="1322273" y="215493"/>
                  <a:pt x="1321287" y="216377"/>
                  <a:pt x="1320115" y="217010"/>
                </a:cubicBezTo>
                <a:cubicBezTo>
                  <a:pt x="1318943" y="217642"/>
                  <a:pt x="1317519" y="217958"/>
                  <a:pt x="1315845" y="217958"/>
                </a:cubicBezTo>
                <a:cubicBezTo>
                  <a:pt x="1313687" y="217958"/>
                  <a:pt x="1311966" y="217465"/>
                  <a:pt x="1310683" y="216479"/>
                </a:cubicBezTo>
                <a:cubicBezTo>
                  <a:pt x="1309399" y="215493"/>
                  <a:pt x="1308450" y="214414"/>
                  <a:pt x="1307836" y="213242"/>
                </a:cubicBezTo>
                <a:cubicBezTo>
                  <a:pt x="1307222" y="212070"/>
                  <a:pt x="1306190" y="209754"/>
                  <a:pt x="1304739" y="206294"/>
                </a:cubicBezTo>
                <a:lnTo>
                  <a:pt x="1290228" y="170408"/>
                </a:lnTo>
                <a:cubicBezTo>
                  <a:pt x="1289893" y="169515"/>
                  <a:pt x="1289549" y="168622"/>
                  <a:pt x="1289196" y="167729"/>
                </a:cubicBezTo>
                <a:cubicBezTo>
                  <a:pt x="1288842" y="166836"/>
                  <a:pt x="1288544" y="165924"/>
                  <a:pt x="1288303" y="164994"/>
                </a:cubicBezTo>
                <a:cubicBezTo>
                  <a:pt x="1288061" y="164064"/>
                  <a:pt x="1287940" y="163264"/>
                  <a:pt x="1287940" y="162594"/>
                </a:cubicBezTo>
                <a:cubicBezTo>
                  <a:pt x="1287940" y="161553"/>
                  <a:pt x="1288256" y="160520"/>
                  <a:pt x="1288889" y="159497"/>
                </a:cubicBezTo>
                <a:cubicBezTo>
                  <a:pt x="1289521" y="158474"/>
                  <a:pt x="1290395" y="157636"/>
                  <a:pt x="1291512" y="156985"/>
                </a:cubicBezTo>
                <a:cubicBezTo>
                  <a:pt x="1292628" y="156334"/>
                  <a:pt x="1293837" y="156009"/>
                  <a:pt x="1295139" y="156009"/>
                </a:cubicBezTo>
                <a:close/>
                <a:moveTo>
                  <a:pt x="1223293" y="156009"/>
                </a:moveTo>
                <a:cubicBezTo>
                  <a:pt x="1225451" y="156009"/>
                  <a:pt x="1227209" y="156744"/>
                  <a:pt x="1228567" y="158213"/>
                </a:cubicBezTo>
                <a:cubicBezTo>
                  <a:pt x="1229925" y="159683"/>
                  <a:pt x="1230604" y="161794"/>
                  <a:pt x="1230604" y="164548"/>
                </a:cubicBezTo>
                <a:lnTo>
                  <a:pt x="1230604" y="166389"/>
                </a:lnTo>
                <a:cubicBezTo>
                  <a:pt x="1233469" y="162855"/>
                  <a:pt x="1236445" y="160260"/>
                  <a:pt x="1239533" y="158604"/>
                </a:cubicBezTo>
                <a:cubicBezTo>
                  <a:pt x="1242622" y="156948"/>
                  <a:pt x="1246119" y="156120"/>
                  <a:pt x="1250026" y="156120"/>
                </a:cubicBezTo>
                <a:cubicBezTo>
                  <a:pt x="1254714" y="156120"/>
                  <a:pt x="1259030" y="157330"/>
                  <a:pt x="1262974" y="159748"/>
                </a:cubicBezTo>
                <a:cubicBezTo>
                  <a:pt x="1266918" y="162166"/>
                  <a:pt x="1270034" y="165701"/>
                  <a:pt x="1272322" y="170352"/>
                </a:cubicBezTo>
                <a:cubicBezTo>
                  <a:pt x="1274610" y="175003"/>
                  <a:pt x="1275755" y="180510"/>
                  <a:pt x="1275755" y="186872"/>
                </a:cubicBezTo>
                <a:cubicBezTo>
                  <a:pt x="1275755" y="191560"/>
                  <a:pt x="1275094" y="195867"/>
                  <a:pt x="1273773" y="199792"/>
                </a:cubicBezTo>
                <a:cubicBezTo>
                  <a:pt x="1272452" y="203717"/>
                  <a:pt x="1270639" y="207010"/>
                  <a:pt x="1268332" y="209671"/>
                </a:cubicBezTo>
                <a:cubicBezTo>
                  <a:pt x="1266025" y="212331"/>
                  <a:pt x="1263299" y="214377"/>
                  <a:pt x="1260155" y="215810"/>
                </a:cubicBezTo>
                <a:cubicBezTo>
                  <a:pt x="1257011" y="217242"/>
                  <a:pt x="1253635" y="217958"/>
                  <a:pt x="1250026" y="217958"/>
                </a:cubicBezTo>
                <a:cubicBezTo>
                  <a:pt x="1245673" y="217958"/>
                  <a:pt x="1242017" y="217084"/>
                  <a:pt x="1239059" y="215335"/>
                </a:cubicBezTo>
                <a:cubicBezTo>
                  <a:pt x="1236101" y="213587"/>
                  <a:pt x="1233283" y="211019"/>
                  <a:pt x="1230604" y="207633"/>
                </a:cubicBezTo>
                <a:lnTo>
                  <a:pt x="1230604" y="230516"/>
                </a:lnTo>
                <a:cubicBezTo>
                  <a:pt x="1230604" y="237213"/>
                  <a:pt x="1228167" y="240562"/>
                  <a:pt x="1223293" y="240562"/>
                </a:cubicBezTo>
                <a:cubicBezTo>
                  <a:pt x="1220428" y="240562"/>
                  <a:pt x="1218530" y="239697"/>
                  <a:pt x="1217600" y="237966"/>
                </a:cubicBezTo>
                <a:cubicBezTo>
                  <a:pt x="1216670" y="236236"/>
                  <a:pt x="1216205" y="233716"/>
                  <a:pt x="1216205" y="230404"/>
                </a:cubicBezTo>
                <a:lnTo>
                  <a:pt x="1216205" y="164659"/>
                </a:lnTo>
                <a:cubicBezTo>
                  <a:pt x="1216205" y="161757"/>
                  <a:pt x="1216837" y="159590"/>
                  <a:pt x="1218102" y="158157"/>
                </a:cubicBezTo>
                <a:cubicBezTo>
                  <a:pt x="1219367" y="156725"/>
                  <a:pt x="1221097" y="156009"/>
                  <a:pt x="1223293" y="156009"/>
                </a:cubicBezTo>
                <a:close/>
                <a:moveTo>
                  <a:pt x="718356" y="156009"/>
                </a:moveTo>
                <a:cubicBezTo>
                  <a:pt x="719695" y="156009"/>
                  <a:pt x="720905" y="156325"/>
                  <a:pt x="721984" y="156957"/>
                </a:cubicBezTo>
                <a:cubicBezTo>
                  <a:pt x="723063" y="157590"/>
                  <a:pt x="723928" y="158539"/>
                  <a:pt x="724579" y="159804"/>
                </a:cubicBezTo>
                <a:cubicBezTo>
                  <a:pt x="725230" y="161069"/>
                  <a:pt x="725556" y="162613"/>
                  <a:pt x="725556" y="164436"/>
                </a:cubicBezTo>
                <a:lnTo>
                  <a:pt x="725556" y="166278"/>
                </a:lnTo>
                <a:cubicBezTo>
                  <a:pt x="728234" y="162743"/>
                  <a:pt x="731164" y="160148"/>
                  <a:pt x="734346" y="158492"/>
                </a:cubicBezTo>
                <a:cubicBezTo>
                  <a:pt x="737527" y="156837"/>
                  <a:pt x="741182" y="156009"/>
                  <a:pt x="745312" y="156009"/>
                </a:cubicBezTo>
                <a:cubicBezTo>
                  <a:pt x="749331" y="156009"/>
                  <a:pt x="752921" y="156883"/>
                  <a:pt x="756084" y="158632"/>
                </a:cubicBezTo>
                <a:cubicBezTo>
                  <a:pt x="759246" y="160381"/>
                  <a:pt x="761609" y="162855"/>
                  <a:pt x="763172" y="166055"/>
                </a:cubicBezTo>
                <a:cubicBezTo>
                  <a:pt x="764176" y="167915"/>
                  <a:pt x="764828" y="169924"/>
                  <a:pt x="765125" y="172082"/>
                </a:cubicBezTo>
                <a:cubicBezTo>
                  <a:pt x="765423" y="174240"/>
                  <a:pt x="765572" y="176993"/>
                  <a:pt x="765572" y="180342"/>
                </a:cubicBezTo>
                <a:lnTo>
                  <a:pt x="765572" y="208694"/>
                </a:lnTo>
                <a:cubicBezTo>
                  <a:pt x="765572" y="211745"/>
                  <a:pt x="764874" y="214052"/>
                  <a:pt x="763479" y="215614"/>
                </a:cubicBezTo>
                <a:cubicBezTo>
                  <a:pt x="762084" y="217177"/>
                  <a:pt x="760270" y="217958"/>
                  <a:pt x="758037" y="217958"/>
                </a:cubicBezTo>
                <a:cubicBezTo>
                  <a:pt x="755768" y="217958"/>
                  <a:pt x="753926" y="217158"/>
                  <a:pt x="752512" y="215559"/>
                </a:cubicBezTo>
                <a:cubicBezTo>
                  <a:pt x="751098" y="213959"/>
                  <a:pt x="750391" y="211670"/>
                  <a:pt x="750391" y="208694"/>
                </a:cubicBezTo>
                <a:lnTo>
                  <a:pt x="750391" y="183300"/>
                </a:lnTo>
                <a:cubicBezTo>
                  <a:pt x="750391" y="178277"/>
                  <a:pt x="749694" y="174435"/>
                  <a:pt x="748298" y="171775"/>
                </a:cubicBezTo>
                <a:cubicBezTo>
                  <a:pt x="746903" y="169115"/>
                  <a:pt x="744122" y="167785"/>
                  <a:pt x="739955" y="167785"/>
                </a:cubicBezTo>
                <a:cubicBezTo>
                  <a:pt x="737239" y="167785"/>
                  <a:pt x="734764" y="168594"/>
                  <a:pt x="732532" y="170212"/>
                </a:cubicBezTo>
                <a:cubicBezTo>
                  <a:pt x="730299" y="171831"/>
                  <a:pt x="728662" y="174054"/>
                  <a:pt x="727620" y="176882"/>
                </a:cubicBezTo>
                <a:cubicBezTo>
                  <a:pt x="726876" y="179151"/>
                  <a:pt x="726504" y="183393"/>
                  <a:pt x="726504" y="189607"/>
                </a:cubicBezTo>
                <a:lnTo>
                  <a:pt x="726504" y="208694"/>
                </a:lnTo>
                <a:cubicBezTo>
                  <a:pt x="726504" y="211782"/>
                  <a:pt x="725788" y="214098"/>
                  <a:pt x="724356" y="215642"/>
                </a:cubicBezTo>
                <a:cubicBezTo>
                  <a:pt x="722923" y="217186"/>
                  <a:pt x="721072" y="217958"/>
                  <a:pt x="718802" y="217958"/>
                </a:cubicBezTo>
                <a:cubicBezTo>
                  <a:pt x="716607" y="217958"/>
                  <a:pt x="714803" y="217158"/>
                  <a:pt x="713389" y="215559"/>
                </a:cubicBezTo>
                <a:cubicBezTo>
                  <a:pt x="711975" y="213959"/>
                  <a:pt x="711268" y="211670"/>
                  <a:pt x="711268" y="208694"/>
                </a:cubicBezTo>
                <a:lnTo>
                  <a:pt x="711268" y="164659"/>
                </a:lnTo>
                <a:cubicBezTo>
                  <a:pt x="711268" y="161757"/>
                  <a:pt x="711901" y="159590"/>
                  <a:pt x="713166" y="158157"/>
                </a:cubicBezTo>
                <a:cubicBezTo>
                  <a:pt x="714431" y="156725"/>
                  <a:pt x="716161" y="156009"/>
                  <a:pt x="718356" y="156009"/>
                </a:cubicBezTo>
                <a:close/>
                <a:moveTo>
                  <a:pt x="690674" y="156009"/>
                </a:moveTo>
                <a:cubicBezTo>
                  <a:pt x="692906" y="156009"/>
                  <a:pt x="694748" y="156771"/>
                  <a:pt x="696199" y="158297"/>
                </a:cubicBezTo>
                <a:cubicBezTo>
                  <a:pt x="697650" y="159822"/>
                  <a:pt x="698376" y="161943"/>
                  <a:pt x="698376" y="164659"/>
                </a:cubicBezTo>
                <a:lnTo>
                  <a:pt x="698376" y="208694"/>
                </a:lnTo>
                <a:cubicBezTo>
                  <a:pt x="698376" y="211745"/>
                  <a:pt x="697650" y="214052"/>
                  <a:pt x="696199" y="215614"/>
                </a:cubicBezTo>
                <a:cubicBezTo>
                  <a:pt x="694748" y="217177"/>
                  <a:pt x="692906" y="217958"/>
                  <a:pt x="690674" y="217958"/>
                </a:cubicBezTo>
                <a:cubicBezTo>
                  <a:pt x="688441" y="217958"/>
                  <a:pt x="686628" y="217158"/>
                  <a:pt x="685232" y="215559"/>
                </a:cubicBezTo>
                <a:cubicBezTo>
                  <a:pt x="683837" y="213959"/>
                  <a:pt x="683139" y="211670"/>
                  <a:pt x="683139" y="208694"/>
                </a:cubicBezTo>
                <a:lnTo>
                  <a:pt x="683139" y="165106"/>
                </a:lnTo>
                <a:cubicBezTo>
                  <a:pt x="683139" y="162092"/>
                  <a:pt x="683837" y="159822"/>
                  <a:pt x="685232" y="158297"/>
                </a:cubicBezTo>
                <a:cubicBezTo>
                  <a:pt x="686628" y="156771"/>
                  <a:pt x="688441" y="156009"/>
                  <a:pt x="690674" y="156009"/>
                </a:cubicBezTo>
                <a:close/>
                <a:moveTo>
                  <a:pt x="584671" y="156009"/>
                </a:moveTo>
                <a:cubicBezTo>
                  <a:pt x="586755" y="156009"/>
                  <a:pt x="588494" y="156706"/>
                  <a:pt x="589889" y="158102"/>
                </a:cubicBezTo>
                <a:cubicBezTo>
                  <a:pt x="591285" y="159497"/>
                  <a:pt x="591982" y="161422"/>
                  <a:pt x="591982" y="163878"/>
                </a:cubicBezTo>
                <a:lnTo>
                  <a:pt x="591982" y="165329"/>
                </a:lnTo>
                <a:cubicBezTo>
                  <a:pt x="594624" y="162166"/>
                  <a:pt x="597452" y="159841"/>
                  <a:pt x="600465" y="158353"/>
                </a:cubicBezTo>
                <a:cubicBezTo>
                  <a:pt x="603479" y="156864"/>
                  <a:pt x="606828" y="156120"/>
                  <a:pt x="610511" y="156120"/>
                </a:cubicBezTo>
                <a:cubicBezTo>
                  <a:pt x="614344" y="156120"/>
                  <a:pt x="617637" y="156883"/>
                  <a:pt x="620390" y="158409"/>
                </a:cubicBezTo>
                <a:cubicBezTo>
                  <a:pt x="623143" y="159934"/>
                  <a:pt x="625413" y="162241"/>
                  <a:pt x="627199" y="165329"/>
                </a:cubicBezTo>
                <a:cubicBezTo>
                  <a:pt x="629766" y="162204"/>
                  <a:pt x="632519" y="159888"/>
                  <a:pt x="635459" y="158381"/>
                </a:cubicBezTo>
                <a:cubicBezTo>
                  <a:pt x="638398" y="156874"/>
                  <a:pt x="641654" y="156120"/>
                  <a:pt x="645226" y="156120"/>
                </a:cubicBezTo>
                <a:cubicBezTo>
                  <a:pt x="649393" y="156120"/>
                  <a:pt x="652983" y="156939"/>
                  <a:pt x="655997" y="158576"/>
                </a:cubicBezTo>
                <a:cubicBezTo>
                  <a:pt x="659011" y="160213"/>
                  <a:pt x="661262" y="162557"/>
                  <a:pt x="662750" y="165608"/>
                </a:cubicBezTo>
                <a:cubicBezTo>
                  <a:pt x="664052" y="168361"/>
                  <a:pt x="664703" y="172696"/>
                  <a:pt x="664703" y="178612"/>
                </a:cubicBezTo>
                <a:lnTo>
                  <a:pt x="664703" y="208359"/>
                </a:lnTo>
                <a:cubicBezTo>
                  <a:pt x="664703" y="211559"/>
                  <a:pt x="663978" y="213959"/>
                  <a:pt x="662527" y="215559"/>
                </a:cubicBezTo>
                <a:cubicBezTo>
                  <a:pt x="661076" y="217158"/>
                  <a:pt x="659160" y="217958"/>
                  <a:pt x="656778" y="217958"/>
                </a:cubicBezTo>
                <a:cubicBezTo>
                  <a:pt x="654471" y="217958"/>
                  <a:pt x="652583" y="217149"/>
                  <a:pt x="651114" y="215531"/>
                </a:cubicBezTo>
                <a:cubicBezTo>
                  <a:pt x="649644" y="213912"/>
                  <a:pt x="648909" y="211522"/>
                  <a:pt x="648909" y="208359"/>
                </a:cubicBezTo>
                <a:lnTo>
                  <a:pt x="648909" y="182742"/>
                </a:lnTo>
                <a:cubicBezTo>
                  <a:pt x="648909" y="179468"/>
                  <a:pt x="648769" y="176845"/>
                  <a:pt x="648490" y="174873"/>
                </a:cubicBezTo>
                <a:cubicBezTo>
                  <a:pt x="648211" y="172901"/>
                  <a:pt x="647458" y="171245"/>
                  <a:pt x="646230" y="169906"/>
                </a:cubicBezTo>
                <a:cubicBezTo>
                  <a:pt x="645002" y="168566"/>
                  <a:pt x="643142" y="167896"/>
                  <a:pt x="640649" y="167896"/>
                </a:cubicBezTo>
                <a:cubicBezTo>
                  <a:pt x="638640" y="167896"/>
                  <a:pt x="636733" y="168492"/>
                  <a:pt x="634928" y="169682"/>
                </a:cubicBezTo>
                <a:cubicBezTo>
                  <a:pt x="633124" y="170873"/>
                  <a:pt x="631719" y="172473"/>
                  <a:pt x="630715" y="174482"/>
                </a:cubicBezTo>
                <a:cubicBezTo>
                  <a:pt x="629599" y="177049"/>
                  <a:pt x="629040" y="181589"/>
                  <a:pt x="629040" y="188100"/>
                </a:cubicBezTo>
                <a:lnTo>
                  <a:pt x="629040" y="208359"/>
                </a:lnTo>
                <a:cubicBezTo>
                  <a:pt x="629040" y="211559"/>
                  <a:pt x="628315" y="213959"/>
                  <a:pt x="626864" y="215559"/>
                </a:cubicBezTo>
                <a:cubicBezTo>
                  <a:pt x="625413" y="217158"/>
                  <a:pt x="623497" y="217958"/>
                  <a:pt x="621115" y="217958"/>
                </a:cubicBezTo>
                <a:cubicBezTo>
                  <a:pt x="618809" y="217958"/>
                  <a:pt x="616939" y="217158"/>
                  <a:pt x="615506" y="215559"/>
                </a:cubicBezTo>
                <a:cubicBezTo>
                  <a:pt x="614074" y="213959"/>
                  <a:pt x="613358" y="211559"/>
                  <a:pt x="613358" y="208359"/>
                </a:cubicBezTo>
                <a:lnTo>
                  <a:pt x="613358" y="184081"/>
                </a:lnTo>
                <a:cubicBezTo>
                  <a:pt x="613358" y="180249"/>
                  <a:pt x="613227" y="177273"/>
                  <a:pt x="612967" y="175152"/>
                </a:cubicBezTo>
                <a:cubicBezTo>
                  <a:pt x="612707" y="173031"/>
                  <a:pt x="612000" y="171291"/>
                  <a:pt x="610846" y="169933"/>
                </a:cubicBezTo>
                <a:cubicBezTo>
                  <a:pt x="609693" y="168575"/>
                  <a:pt x="607870" y="167896"/>
                  <a:pt x="605377" y="167896"/>
                </a:cubicBezTo>
                <a:cubicBezTo>
                  <a:pt x="600391" y="167896"/>
                  <a:pt x="597108" y="169608"/>
                  <a:pt x="595526" y="173031"/>
                </a:cubicBezTo>
                <a:cubicBezTo>
                  <a:pt x="593945" y="176454"/>
                  <a:pt x="593154" y="181365"/>
                  <a:pt x="593154" y="187765"/>
                </a:cubicBezTo>
                <a:lnTo>
                  <a:pt x="593154" y="208359"/>
                </a:lnTo>
                <a:cubicBezTo>
                  <a:pt x="593154" y="211522"/>
                  <a:pt x="592438" y="213912"/>
                  <a:pt x="591006" y="215531"/>
                </a:cubicBezTo>
                <a:cubicBezTo>
                  <a:pt x="589573" y="217149"/>
                  <a:pt x="587685" y="217958"/>
                  <a:pt x="585341" y="217958"/>
                </a:cubicBezTo>
                <a:cubicBezTo>
                  <a:pt x="583034" y="217958"/>
                  <a:pt x="581146" y="217149"/>
                  <a:pt x="579676" y="215531"/>
                </a:cubicBezTo>
                <a:cubicBezTo>
                  <a:pt x="578206" y="213912"/>
                  <a:pt x="577472" y="211522"/>
                  <a:pt x="577472" y="208359"/>
                </a:cubicBezTo>
                <a:lnTo>
                  <a:pt x="577472" y="164771"/>
                </a:lnTo>
                <a:cubicBezTo>
                  <a:pt x="577472" y="161906"/>
                  <a:pt x="578132" y="159729"/>
                  <a:pt x="579453" y="158241"/>
                </a:cubicBezTo>
                <a:cubicBezTo>
                  <a:pt x="580774" y="156753"/>
                  <a:pt x="582513" y="156009"/>
                  <a:pt x="584671" y="156009"/>
                </a:cubicBezTo>
                <a:close/>
                <a:moveTo>
                  <a:pt x="501309" y="147525"/>
                </a:moveTo>
                <a:lnTo>
                  <a:pt x="515708" y="147525"/>
                </a:lnTo>
                <a:lnTo>
                  <a:pt x="515708" y="168901"/>
                </a:lnTo>
                <a:lnTo>
                  <a:pt x="537195" y="168901"/>
                </a:lnTo>
                <a:lnTo>
                  <a:pt x="537195" y="183523"/>
                </a:lnTo>
                <a:lnTo>
                  <a:pt x="515708" y="183523"/>
                </a:lnTo>
                <a:lnTo>
                  <a:pt x="515708" y="204787"/>
                </a:lnTo>
                <a:lnTo>
                  <a:pt x="501309" y="204787"/>
                </a:lnTo>
                <a:lnTo>
                  <a:pt x="501309" y="183523"/>
                </a:lnTo>
                <a:lnTo>
                  <a:pt x="479933" y="183523"/>
                </a:lnTo>
                <a:lnTo>
                  <a:pt x="479933" y="168901"/>
                </a:lnTo>
                <a:lnTo>
                  <a:pt x="501309" y="168901"/>
                </a:lnTo>
                <a:close/>
                <a:moveTo>
                  <a:pt x="186426" y="147191"/>
                </a:moveTo>
                <a:lnTo>
                  <a:pt x="186426" y="172194"/>
                </a:lnTo>
                <a:lnTo>
                  <a:pt x="197588" y="172194"/>
                </a:lnTo>
                <a:cubicBezTo>
                  <a:pt x="201495" y="172194"/>
                  <a:pt x="204759" y="171784"/>
                  <a:pt x="207383" y="170966"/>
                </a:cubicBezTo>
                <a:cubicBezTo>
                  <a:pt x="210006" y="170147"/>
                  <a:pt x="212005" y="168808"/>
                  <a:pt x="213382" y="166948"/>
                </a:cubicBezTo>
                <a:cubicBezTo>
                  <a:pt x="214759" y="165087"/>
                  <a:pt x="215447" y="162650"/>
                  <a:pt x="215447" y="159636"/>
                </a:cubicBezTo>
                <a:cubicBezTo>
                  <a:pt x="215447" y="156027"/>
                  <a:pt x="214387" y="153088"/>
                  <a:pt x="212266" y="150818"/>
                </a:cubicBezTo>
                <a:cubicBezTo>
                  <a:pt x="209885" y="148400"/>
                  <a:pt x="204992" y="147191"/>
                  <a:pt x="197588" y="147191"/>
                </a:cubicBezTo>
                <a:close/>
                <a:moveTo>
                  <a:pt x="1175816" y="145460"/>
                </a:moveTo>
                <a:cubicBezTo>
                  <a:pt x="1170905" y="145460"/>
                  <a:pt x="1167491" y="147935"/>
                  <a:pt x="1165575" y="152883"/>
                </a:cubicBezTo>
                <a:cubicBezTo>
                  <a:pt x="1163659" y="157832"/>
                  <a:pt x="1162701" y="165459"/>
                  <a:pt x="1162701" y="175766"/>
                </a:cubicBezTo>
                <a:cubicBezTo>
                  <a:pt x="1162701" y="182761"/>
                  <a:pt x="1163110" y="188490"/>
                  <a:pt x="1163929" y="192955"/>
                </a:cubicBezTo>
                <a:cubicBezTo>
                  <a:pt x="1164747" y="197420"/>
                  <a:pt x="1166124" y="200797"/>
                  <a:pt x="1168059" y="203085"/>
                </a:cubicBezTo>
                <a:cubicBezTo>
                  <a:pt x="1169994" y="205373"/>
                  <a:pt x="1172617" y="206517"/>
                  <a:pt x="1175928" y="206517"/>
                </a:cubicBezTo>
                <a:cubicBezTo>
                  <a:pt x="1179351" y="206517"/>
                  <a:pt x="1182030" y="205327"/>
                  <a:pt x="1183965" y="202945"/>
                </a:cubicBezTo>
                <a:cubicBezTo>
                  <a:pt x="1185900" y="200564"/>
                  <a:pt x="1187258" y="197160"/>
                  <a:pt x="1188039" y="192732"/>
                </a:cubicBezTo>
                <a:cubicBezTo>
                  <a:pt x="1188820" y="188304"/>
                  <a:pt x="1189211" y="182500"/>
                  <a:pt x="1189211" y="175319"/>
                </a:cubicBezTo>
                <a:cubicBezTo>
                  <a:pt x="1189211" y="168510"/>
                  <a:pt x="1188802" y="162938"/>
                  <a:pt x="1187983" y="158604"/>
                </a:cubicBezTo>
                <a:cubicBezTo>
                  <a:pt x="1187165" y="154269"/>
                  <a:pt x="1185788" y="150995"/>
                  <a:pt x="1183853" y="148781"/>
                </a:cubicBezTo>
                <a:cubicBezTo>
                  <a:pt x="1181918" y="146567"/>
                  <a:pt x="1179239" y="145460"/>
                  <a:pt x="1175816" y="145460"/>
                </a:cubicBezTo>
                <a:close/>
                <a:moveTo>
                  <a:pt x="1109141" y="145460"/>
                </a:moveTo>
                <a:cubicBezTo>
                  <a:pt x="1104230" y="145460"/>
                  <a:pt x="1100816" y="147935"/>
                  <a:pt x="1098900" y="152883"/>
                </a:cubicBezTo>
                <a:cubicBezTo>
                  <a:pt x="1096984" y="157832"/>
                  <a:pt x="1096026" y="165459"/>
                  <a:pt x="1096026" y="175766"/>
                </a:cubicBezTo>
                <a:cubicBezTo>
                  <a:pt x="1096026" y="182761"/>
                  <a:pt x="1096435" y="188490"/>
                  <a:pt x="1097254" y="192955"/>
                </a:cubicBezTo>
                <a:cubicBezTo>
                  <a:pt x="1098072" y="197420"/>
                  <a:pt x="1099449" y="200797"/>
                  <a:pt x="1101384" y="203085"/>
                </a:cubicBezTo>
                <a:cubicBezTo>
                  <a:pt x="1103318" y="205373"/>
                  <a:pt x="1105942" y="206517"/>
                  <a:pt x="1109253" y="206517"/>
                </a:cubicBezTo>
                <a:cubicBezTo>
                  <a:pt x="1112676" y="206517"/>
                  <a:pt x="1115355" y="205327"/>
                  <a:pt x="1117290" y="202945"/>
                </a:cubicBezTo>
                <a:cubicBezTo>
                  <a:pt x="1119224" y="200564"/>
                  <a:pt x="1120583" y="197160"/>
                  <a:pt x="1121364" y="192732"/>
                </a:cubicBezTo>
                <a:cubicBezTo>
                  <a:pt x="1122145" y="188304"/>
                  <a:pt x="1122536" y="182500"/>
                  <a:pt x="1122536" y="175319"/>
                </a:cubicBezTo>
                <a:cubicBezTo>
                  <a:pt x="1122536" y="168510"/>
                  <a:pt x="1122127" y="162938"/>
                  <a:pt x="1121308" y="158604"/>
                </a:cubicBezTo>
                <a:cubicBezTo>
                  <a:pt x="1120490" y="154269"/>
                  <a:pt x="1119113" y="150995"/>
                  <a:pt x="1117178" y="148781"/>
                </a:cubicBezTo>
                <a:cubicBezTo>
                  <a:pt x="1115243" y="146567"/>
                  <a:pt x="1112564" y="145460"/>
                  <a:pt x="1109141" y="145460"/>
                </a:cubicBezTo>
                <a:close/>
                <a:moveTo>
                  <a:pt x="1042466" y="145460"/>
                </a:moveTo>
                <a:cubicBezTo>
                  <a:pt x="1037555" y="145460"/>
                  <a:pt x="1034141" y="147935"/>
                  <a:pt x="1032225" y="152883"/>
                </a:cubicBezTo>
                <a:cubicBezTo>
                  <a:pt x="1030309" y="157832"/>
                  <a:pt x="1029351" y="165459"/>
                  <a:pt x="1029351" y="175766"/>
                </a:cubicBezTo>
                <a:cubicBezTo>
                  <a:pt x="1029351" y="182761"/>
                  <a:pt x="1029760" y="188490"/>
                  <a:pt x="1030579" y="192955"/>
                </a:cubicBezTo>
                <a:cubicBezTo>
                  <a:pt x="1031397" y="197420"/>
                  <a:pt x="1032774" y="200797"/>
                  <a:pt x="1034709" y="203085"/>
                </a:cubicBezTo>
                <a:cubicBezTo>
                  <a:pt x="1036643" y="205373"/>
                  <a:pt x="1039267" y="206517"/>
                  <a:pt x="1042578" y="206517"/>
                </a:cubicBezTo>
                <a:cubicBezTo>
                  <a:pt x="1046001" y="206517"/>
                  <a:pt x="1048680" y="205327"/>
                  <a:pt x="1050615" y="202945"/>
                </a:cubicBezTo>
                <a:cubicBezTo>
                  <a:pt x="1052549" y="200564"/>
                  <a:pt x="1053908" y="197160"/>
                  <a:pt x="1054689" y="192732"/>
                </a:cubicBezTo>
                <a:cubicBezTo>
                  <a:pt x="1055470" y="188304"/>
                  <a:pt x="1055861" y="182500"/>
                  <a:pt x="1055861" y="175319"/>
                </a:cubicBezTo>
                <a:cubicBezTo>
                  <a:pt x="1055861" y="168510"/>
                  <a:pt x="1055452" y="162938"/>
                  <a:pt x="1054633" y="158604"/>
                </a:cubicBezTo>
                <a:cubicBezTo>
                  <a:pt x="1053815" y="154269"/>
                  <a:pt x="1052438" y="150995"/>
                  <a:pt x="1050503" y="148781"/>
                </a:cubicBezTo>
                <a:cubicBezTo>
                  <a:pt x="1048568" y="146567"/>
                  <a:pt x="1045889" y="145460"/>
                  <a:pt x="1042466" y="145460"/>
                </a:cubicBezTo>
                <a:close/>
                <a:moveTo>
                  <a:pt x="935068" y="145237"/>
                </a:moveTo>
                <a:cubicBezTo>
                  <a:pt x="931534" y="145237"/>
                  <a:pt x="928538" y="146753"/>
                  <a:pt x="926083" y="149786"/>
                </a:cubicBezTo>
                <a:cubicBezTo>
                  <a:pt x="923627" y="152818"/>
                  <a:pt x="922399" y="156827"/>
                  <a:pt x="922399" y="161813"/>
                </a:cubicBezTo>
                <a:cubicBezTo>
                  <a:pt x="922399" y="166762"/>
                  <a:pt x="923627" y="170705"/>
                  <a:pt x="926083" y="173645"/>
                </a:cubicBezTo>
                <a:cubicBezTo>
                  <a:pt x="928538" y="176584"/>
                  <a:pt x="931645" y="178054"/>
                  <a:pt x="935403" y="178054"/>
                </a:cubicBezTo>
                <a:cubicBezTo>
                  <a:pt x="937710" y="178054"/>
                  <a:pt x="939915" y="177449"/>
                  <a:pt x="942017" y="176240"/>
                </a:cubicBezTo>
                <a:cubicBezTo>
                  <a:pt x="944119" y="175031"/>
                  <a:pt x="945830" y="173273"/>
                  <a:pt x="947151" y="170966"/>
                </a:cubicBezTo>
                <a:cubicBezTo>
                  <a:pt x="948472" y="168659"/>
                  <a:pt x="949133" y="165943"/>
                  <a:pt x="949133" y="162818"/>
                </a:cubicBezTo>
                <a:cubicBezTo>
                  <a:pt x="949133" y="160287"/>
                  <a:pt x="948788" y="157953"/>
                  <a:pt x="948100" y="155813"/>
                </a:cubicBezTo>
                <a:cubicBezTo>
                  <a:pt x="947412" y="153674"/>
                  <a:pt x="946444" y="151823"/>
                  <a:pt x="945198" y="150260"/>
                </a:cubicBezTo>
                <a:cubicBezTo>
                  <a:pt x="943951" y="148698"/>
                  <a:pt x="942463" y="147470"/>
                  <a:pt x="940733" y="146577"/>
                </a:cubicBezTo>
                <a:cubicBezTo>
                  <a:pt x="939003" y="145684"/>
                  <a:pt x="937115" y="145237"/>
                  <a:pt x="935068" y="145237"/>
                </a:cubicBezTo>
                <a:close/>
                <a:moveTo>
                  <a:pt x="180342" y="134745"/>
                </a:moveTo>
                <a:lnTo>
                  <a:pt x="201606" y="134745"/>
                </a:lnTo>
                <a:cubicBezTo>
                  <a:pt x="207894" y="134745"/>
                  <a:pt x="212731" y="135229"/>
                  <a:pt x="216117" y="136196"/>
                </a:cubicBezTo>
                <a:cubicBezTo>
                  <a:pt x="219466" y="137126"/>
                  <a:pt x="222358" y="138670"/>
                  <a:pt x="224795" y="140828"/>
                </a:cubicBezTo>
                <a:cubicBezTo>
                  <a:pt x="227232" y="142986"/>
                  <a:pt x="229084" y="145628"/>
                  <a:pt x="230349" y="148753"/>
                </a:cubicBezTo>
                <a:cubicBezTo>
                  <a:pt x="231614" y="151879"/>
                  <a:pt x="232246" y="155395"/>
                  <a:pt x="232246" y="159302"/>
                </a:cubicBezTo>
                <a:cubicBezTo>
                  <a:pt x="232246" y="167636"/>
                  <a:pt x="229679" y="173952"/>
                  <a:pt x="224544" y="178249"/>
                </a:cubicBezTo>
                <a:cubicBezTo>
                  <a:pt x="219410" y="182547"/>
                  <a:pt x="211764" y="184695"/>
                  <a:pt x="201606" y="184695"/>
                </a:cubicBezTo>
                <a:lnTo>
                  <a:pt x="186426" y="184695"/>
                </a:lnTo>
                <a:lnTo>
                  <a:pt x="186426" y="207857"/>
                </a:lnTo>
                <a:cubicBezTo>
                  <a:pt x="186426" y="211168"/>
                  <a:pt x="185644" y="213680"/>
                  <a:pt x="184082" y="215391"/>
                </a:cubicBezTo>
                <a:cubicBezTo>
                  <a:pt x="182519" y="217103"/>
                  <a:pt x="180547" y="217958"/>
                  <a:pt x="178166" y="217958"/>
                </a:cubicBezTo>
                <a:cubicBezTo>
                  <a:pt x="175673" y="217958"/>
                  <a:pt x="173664" y="217112"/>
                  <a:pt x="172138" y="215419"/>
                </a:cubicBezTo>
                <a:cubicBezTo>
                  <a:pt x="170613" y="213726"/>
                  <a:pt x="169850" y="211243"/>
                  <a:pt x="169850" y="207968"/>
                </a:cubicBezTo>
                <a:lnTo>
                  <a:pt x="169850" y="144902"/>
                </a:lnTo>
                <a:cubicBezTo>
                  <a:pt x="169850" y="141256"/>
                  <a:pt x="170687" y="138652"/>
                  <a:pt x="172361" y="137089"/>
                </a:cubicBezTo>
                <a:cubicBezTo>
                  <a:pt x="174036" y="135526"/>
                  <a:pt x="176696" y="134745"/>
                  <a:pt x="180342" y="134745"/>
                </a:cubicBezTo>
                <a:close/>
                <a:moveTo>
                  <a:pt x="8371" y="134745"/>
                </a:moveTo>
                <a:lnTo>
                  <a:pt x="61057" y="134745"/>
                </a:lnTo>
                <a:cubicBezTo>
                  <a:pt x="63922" y="134745"/>
                  <a:pt x="66052" y="135377"/>
                  <a:pt x="67447" y="136642"/>
                </a:cubicBezTo>
                <a:cubicBezTo>
                  <a:pt x="68842" y="137907"/>
                  <a:pt x="69540" y="139563"/>
                  <a:pt x="69540" y="141610"/>
                </a:cubicBezTo>
                <a:cubicBezTo>
                  <a:pt x="69540" y="143656"/>
                  <a:pt x="68833" y="145302"/>
                  <a:pt x="67419" y="146549"/>
                </a:cubicBezTo>
                <a:cubicBezTo>
                  <a:pt x="66005" y="147795"/>
                  <a:pt x="63884" y="148418"/>
                  <a:pt x="61057" y="148418"/>
                </a:cubicBezTo>
                <a:lnTo>
                  <a:pt x="42974" y="148418"/>
                </a:lnTo>
                <a:lnTo>
                  <a:pt x="42974" y="207857"/>
                </a:lnTo>
                <a:cubicBezTo>
                  <a:pt x="42974" y="211280"/>
                  <a:pt x="42211" y="213819"/>
                  <a:pt x="40686" y="215475"/>
                </a:cubicBezTo>
                <a:cubicBezTo>
                  <a:pt x="39160" y="217131"/>
                  <a:pt x="37188" y="217958"/>
                  <a:pt x="34770" y="217958"/>
                </a:cubicBezTo>
                <a:cubicBezTo>
                  <a:pt x="32314" y="217958"/>
                  <a:pt x="30314" y="217121"/>
                  <a:pt x="28770" y="215447"/>
                </a:cubicBezTo>
                <a:cubicBezTo>
                  <a:pt x="27226" y="213773"/>
                  <a:pt x="26454" y="211243"/>
                  <a:pt x="26454" y="207857"/>
                </a:cubicBezTo>
                <a:lnTo>
                  <a:pt x="26454" y="148418"/>
                </a:lnTo>
                <a:lnTo>
                  <a:pt x="8371" y="148418"/>
                </a:lnTo>
                <a:cubicBezTo>
                  <a:pt x="5544" y="148418"/>
                  <a:pt x="3441" y="147795"/>
                  <a:pt x="2065" y="146549"/>
                </a:cubicBezTo>
                <a:cubicBezTo>
                  <a:pt x="688" y="145302"/>
                  <a:pt x="0" y="143656"/>
                  <a:pt x="0" y="141610"/>
                </a:cubicBezTo>
                <a:cubicBezTo>
                  <a:pt x="0" y="139489"/>
                  <a:pt x="716" y="137814"/>
                  <a:pt x="2149" y="136587"/>
                </a:cubicBezTo>
                <a:cubicBezTo>
                  <a:pt x="3581" y="135359"/>
                  <a:pt x="5655" y="134745"/>
                  <a:pt x="8371" y="134745"/>
                </a:cubicBezTo>
                <a:close/>
                <a:moveTo>
                  <a:pt x="871686" y="134354"/>
                </a:moveTo>
                <a:cubicBezTo>
                  <a:pt x="875295" y="134354"/>
                  <a:pt x="878588" y="134847"/>
                  <a:pt x="881565" y="135833"/>
                </a:cubicBezTo>
                <a:cubicBezTo>
                  <a:pt x="884541" y="136819"/>
                  <a:pt x="887127" y="138242"/>
                  <a:pt x="889322" y="140103"/>
                </a:cubicBezTo>
                <a:cubicBezTo>
                  <a:pt x="891517" y="141963"/>
                  <a:pt x="893173" y="144121"/>
                  <a:pt x="894289" y="146577"/>
                </a:cubicBezTo>
                <a:cubicBezTo>
                  <a:pt x="895406" y="149032"/>
                  <a:pt x="895964" y="151674"/>
                  <a:pt x="895964" y="154502"/>
                </a:cubicBezTo>
                <a:cubicBezTo>
                  <a:pt x="895964" y="158223"/>
                  <a:pt x="895154" y="161413"/>
                  <a:pt x="893536" y="164073"/>
                </a:cubicBezTo>
                <a:cubicBezTo>
                  <a:pt x="891917" y="166734"/>
                  <a:pt x="889601" y="169329"/>
                  <a:pt x="886588" y="171859"/>
                </a:cubicBezTo>
                <a:cubicBezTo>
                  <a:pt x="889490" y="173422"/>
                  <a:pt x="891936" y="175208"/>
                  <a:pt x="893927" y="177217"/>
                </a:cubicBezTo>
                <a:cubicBezTo>
                  <a:pt x="895917" y="179226"/>
                  <a:pt x="897415" y="181449"/>
                  <a:pt x="898419" y="183886"/>
                </a:cubicBezTo>
                <a:cubicBezTo>
                  <a:pt x="899424" y="186323"/>
                  <a:pt x="899926" y="188956"/>
                  <a:pt x="899926" y="191783"/>
                </a:cubicBezTo>
                <a:cubicBezTo>
                  <a:pt x="899926" y="195169"/>
                  <a:pt x="899247" y="198443"/>
                  <a:pt x="897889" y="201606"/>
                </a:cubicBezTo>
                <a:cubicBezTo>
                  <a:pt x="896531" y="204769"/>
                  <a:pt x="894531" y="207587"/>
                  <a:pt x="891890" y="210061"/>
                </a:cubicBezTo>
                <a:cubicBezTo>
                  <a:pt x="889248" y="212535"/>
                  <a:pt x="886113" y="214470"/>
                  <a:pt x="882485" y="215866"/>
                </a:cubicBezTo>
                <a:cubicBezTo>
                  <a:pt x="878858" y="217261"/>
                  <a:pt x="874849" y="217958"/>
                  <a:pt x="870458" y="217958"/>
                </a:cubicBezTo>
                <a:cubicBezTo>
                  <a:pt x="865993" y="217958"/>
                  <a:pt x="861994" y="217158"/>
                  <a:pt x="858459" y="215559"/>
                </a:cubicBezTo>
                <a:cubicBezTo>
                  <a:pt x="854924" y="213959"/>
                  <a:pt x="852013" y="211959"/>
                  <a:pt x="849725" y="209559"/>
                </a:cubicBezTo>
                <a:cubicBezTo>
                  <a:pt x="847436" y="207159"/>
                  <a:pt x="845706" y="204675"/>
                  <a:pt x="844534" y="202108"/>
                </a:cubicBezTo>
                <a:cubicBezTo>
                  <a:pt x="843362" y="199541"/>
                  <a:pt x="842776" y="197420"/>
                  <a:pt x="842776" y="195746"/>
                </a:cubicBezTo>
                <a:cubicBezTo>
                  <a:pt x="842776" y="193588"/>
                  <a:pt x="843474" y="191848"/>
                  <a:pt x="844869" y="190528"/>
                </a:cubicBezTo>
                <a:cubicBezTo>
                  <a:pt x="846264" y="189207"/>
                  <a:pt x="848004" y="188546"/>
                  <a:pt x="850087" y="188546"/>
                </a:cubicBezTo>
                <a:cubicBezTo>
                  <a:pt x="851129" y="188546"/>
                  <a:pt x="852134" y="188853"/>
                  <a:pt x="853101" y="189467"/>
                </a:cubicBezTo>
                <a:cubicBezTo>
                  <a:pt x="854069" y="190081"/>
                  <a:pt x="854701" y="190816"/>
                  <a:pt x="854999" y="191672"/>
                </a:cubicBezTo>
                <a:cubicBezTo>
                  <a:pt x="856934" y="196843"/>
                  <a:pt x="859008" y="200685"/>
                  <a:pt x="861222" y="203197"/>
                </a:cubicBezTo>
                <a:cubicBezTo>
                  <a:pt x="863435" y="205708"/>
                  <a:pt x="866552" y="206964"/>
                  <a:pt x="870570" y="206964"/>
                </a:cubicBezTo>
                <a:cubicBezTo>
                  <a:pt x="872877" y="206964"/>
                  <a:pt x="875100" y="206396"/>
                  <a:pt x="877239" y="205261"/>
                </a:cubicBezTo>
                <a:cubicBezTo>
                  <a:pt x="879379" y="204127"/>
                  <a:pt x="881146" y="202443"/>
                  <a:pt x="882541" y="200211"/>
                </a:cubicBezTo>
                <a:cubicBezTo>
                  <a:pt x="883937" y="197978"/>
                  <a:pt x="884634" y="195392"/>
                  <a:pt x="884634" y="192453"/>
                </a:cubicBezTo>
                <a:cubicBezTo>
                  <a:pt x="884634" y="188100"/>
                  <a:pt x="883444" y="184686"/>
                  <a:pt x="881062" y="182212"/>
                </a:cubicBezTo>
                <a:cubicBezTo>
                  <a:pt x="878681" y="179737"/>
                  <a:pt x="875370" y="178500"/>
                  <a:pt x="871128" y="178500"/>
                </a:cubicBezTo>
                <a:cubicBezTo>
                  <a:pt x="870384" y="178500"/>
                  <a:pt x="869230" y="178575"/>
                  <a:pt x="867668" y="178724"/>
                </a:cubicBezTo>
                <a:cubicBezTo>
                  <a:pt x="866105" y="178872"/>
                  <a:pt x="865100" y="178947"/>
                  <a:pt x="864654" y="178947"/>
                </a:cubicBezTo>
                <a:cubicBezTo>
                  <a:pt x="862608" y="178947"/>
                  <a:pt x="861026" y="178435"/>
                  <a:pt x="859910" y="177412"/>
                </a:cubicBezTo>
                <a:cubicBezTo>
                  <a:pt x="858794" y="176389"/>
                  <a:pt x="858236" y="174966"/>
                  <a:pt x="858236" y="173143"/>
                </a:cubicBezTo>
                <a:cubicBezTo>
                  <a:pt x="858236" y="171357"/>
                  <a:pt x="858906" y="169915"/>
                  <a:pt x="860245" y="168817"/>
                </a:cubicBezTo>
                <a:cubicBezTo>
                  <a:pt x="861584" y="167720"/>
                  <a:pt x="863575" y="167171"/>
                  <a:pt x="866217" y="167171"/>
                </a:cubicBezTo>
                <a:lnTo>
                  <a:pt x="868505" y="167171"/>
                </a:lnTo>
                <a:cubicBezTo>
                  <a:pt x="871928" y="167171"/>
                  <a:pt x="874877" y="166166"/>
                  <a:pt x="877351" y="164157"/>
                </a:cubicBezTo>
                <a:cubicBezTo>
                  <a:pt x="879825" y="162148"/>
                  <a:pt x="881062" y="159264"/>
                  <a:pt x="881062" y="155506"/>
                </a:cubicBezTo>
                <a:cubicBezTo>
                  <a:pt x="881062" y="152641"/>
                  <a:pt x="880076" y="150176"/>
                  <a:pt x="878104" y="148111"/>
                </a:cubicBezTo>
                <a:cubicBezTo>
                  <a:pt x="876132" y="146046"/>
                  <a:pt x="873472" y="145014"/>
                  <a:pt x="870123" y="145014"/>
                </a:cubicBezTo>
                <a:cubicBezTo>
                  <a:pt x="867854" y="145014"/>
                  <a:pt x="865984" y="145330"/>
                  <a:pt x="864514" y="145963"/>
                </a:cubicBezTo>
                <a:cubicBezTo>
                  <a:pt x="863045" y="146595"/>
                  <a:pt x="861882" y="147432"/>
                  <a:pt x="861026" y="148474"/>
                </a:cubicBezTo>
                <a:cubicBezTo>
                  <a:pt x="860171" y="149516"/>
                  <a:pt x="859361" y="150856"/>
                  <a:pt x="858599" y="152493"/>
                </a:cubicBezTo>
                <a:cubicBezTo>
                  <a:pt x="857836" y="154130"/>
                  <a:pt x="857138" y="155674"/>
                  <a:pt x="856506" y="157125"/>
                </a:cubicBezTo>
                <a:cubicBezTo>
                  <a:pt x="856134" y="157906"/>
                  <a:pt x="855464" y="158520"/>
                  <a:pt x="854496" y="158967"/>
                </a:cubicBezTo>
                <a:cubicBezTo>
                  <a:pt x="853529" y="159413"/>
                  <a:pt x="852413" y="159636"/>
                  <a:pt x="851148" y="159636"/>
                </a:cubicBezTo>
                <a:cubicBezTo>
                  <a:pt x="849660" y="159636"/>
                  <a:pt x="848292" y="159032"/>
                  <a:pt x="847046" y="157823"/>
                </a:cubicBezTo>
                <a:cubicBezTo>
                  <a:pt x="845799" y="156613"/>
                  <a:pt x="845176" y="155004"/>
                  <a:pt x="845176" y="152995"/>
                </a:cubicBezTo>
                <a:cubicBezTo>
                  <a:pt x="845176" y="151060"/>
                  <a:pt x="845762" y="149023"/>
                  <a:pt x="846934" y="146884"/>
                </a:cubicBezTo>
                <a:cubicBezTo>
                  <a:pt x="848106" y="144744"/>
                  <a:pt x="849818" y="142707"/>
                  <a:pt x="852069" y="140772"/>
                </a:cubicBezTo>
                <a:cubicBezTo>
                  <a:pt x="854320" y="138838"/>
                  <a:pt x="857120" y="137284"/>
                  <a:pt x="860468" y="136112"/>
                </a:cubicBezTo>
                <a:cubicBezTo>
                  <a:pt x="863817" y="134940"/>
                  <a:pt x="867556" y="134354"/>
                  <a:pt x="871686" y="134354"/>
                </a:cubicBezTo>
                <a:close/>
                <a:moveTo>
                  <a:pt x="443061" y="134354"/>
                </a:moveTo>
                <a:cubicBezTo>
                  <a:pt x="446670" y="134354"/>
                  <a:pt x="449963" y="134847"/>
                  <a:pt x="452940" y="135833"/>
                </a:cubicBezTo>
                <a:cubicBezTo>
                  <a:pt x="455916" y="136819"/>
                  <a:pt x="458502" y="138242"/>
                  <a:pt x="460697" y="140103"/>
                </a:cubicBezTo>
                <a:cubicBezTo>
                  <a:pt x="462892" y="141963"/>
                  <a:pt x="464548" y="144121"/>
                  <a:pt x="465664" y="146577"/>
                </a:cubicBezTo>
                <a:cubicBezTo>
                  <a:pt x="466781" y="149032"/>
                  <a:pt x="467339" y="151674"/>
                  <a:pt x="467339" y="154502"/>
                </a:cubicBezTo>
                <a:cubicBezTo>
                  <a:pt x="467339" y="158223"/>
                  <a:pt x="466529" y="161413"/>
                  <a:pt x="464911" y="164073"/>
                </a:cubicBezTo>
                <a:cubicBezTo>
                  <a:pt x="463292" y="166734"/>
                  <a:pt x="460976" y="169329"/>
                  <a:pt x="457963" y="171859"/>
                </a:cubicBezTo>
                <a:cubicBezTo>
                  <a:pt x="460865" y="173422"/>
                  <a:pt x="463311" y="175208"/>
                  <a:pt x="465302" y="177217"/>
                </a:cubicBezTo>
                <a:cubicBezTo>
                  <a:pt x="467292" y="179226"/>
                  <a:pt x="468790" y="181449"/>
                  <a:pt x="469794" y="183886"/>
                </a:cubicBezTo>
                <a:cubicBezTo>
                  <a:pt x="470799" y="186323"/>
                  <a:pt x="471301" y="188956"/>
                  <a:pt x="471301" y="191783"/>
                </a:cubicBezTo>
                <a:cubicBezTo>
                  <a:pt x="471301" y="195169"/>
                  <a:pt x="470622" y="198443"/>
                  <a:pt x="469264" y="201606"/>
                </a:cubicBezTo>
                <a:cubicBezTo>
                  <a:pt x="467906" y="204769"/>
                  <a:pt x="465906" y="207587"/>
                  <a:pt x="463265" y="210061"/>
                </a:cubicBezTo>
                <a:cubicBezTo>
                  <a:pt x="460623" y="212535"/>
                  <a:pt x="457488" y="214470"/>
                  <a:pt x="453860" y="215866"/>
                </a:cubicBezTo>
                <a:cubicBezTo>
                  <a:pt x="450233" y="217261"/>
                  <a:pt x="446224" y="217958"/>
                  <a:pt x="441833" y="217958"/>
                </a:cubicBezTo>
                <a:cubicBezTo>
                  <a:pt x="437368" y="217958"/>
                  <a:pt x="433369" y="217158"/>
                  <a:pt x="429834" y="215559"/>
                </a:cubicBezTo>
                <a:cubicBezTo>
                  <a:pt x="426299" y="213959"/>
                  <a:pt x="423388" y="211959"/>
                  <a:pt x="421100" y="209559"/>
                </a:cubicBezTo>
                <a:cubicBezTo>
                  <a:pt x="418811" y="207159"/>
                  <a:pt x="417081" y="204675"/>
                  <a:pt x="415909" y="202108"/>
                </a:cubicBezTo>
                <a:cubicBezTo>
                  <a:pt x="414737" y="199541"/>
                  <a:pt x="414151" y="197420"/>
                  <a:pt x="414151" y="195746"/>
                </a:cubicBezTo>
                <a:cubicBezTo>
                  <a:pt x="414151" y="193588"/>
                  <a:pt x="414849" y="191848"/>
                  <a:pt x="416244" y="190528"/>
                </a:cubicBezTo>
                <a:cubicBezTo>
                  <a:pt x="417639" y="189207"/>
                  <a:pt x="419379" y="188546"/>
                  <a:pt x="421462" y="188546"/>
                </a:cubicBezTo>
                <a:cubicBezTo>
                  <a:pt x="422504" y="188546"/>
                  <a:pt x="423509" y="188853"/>
                  <a:pt x="424476" y="189467"/>
                </a:cubicBezTo>
                <a:cubicBezTo>
                  <a:pt x="425444" y="190081"/>
                  <a:pt x="426076" y="190816"/>
                  <a:pt x="426374" y="191672"/>
                </a:cubicBezTo>
                <a:cubicBezTo>
                  <a:pt x="428309" y="196843"/>
                  <a:pt x="430383" y="200685"/>
                  <a:pt x="432597" y="203197"/>
                </a:cubicBezTo>
                <a:cubicBezTo>
                  <a:pt x="434810" y="205708"/>
                  <a:pt x="437927" y="206964"/>
                  <a:pt x="441945" y="206964"/>
                </a:cubicBezTo>
                <a:cubicBezTo>
                  <a:pt x="444252" y="206964"/>
                  <a:pt x="446475" y="206396"/>
                  <a:pt x="448614" y="205261"/>
                </a:cubicBezTo>
                <a:cubicBezTo>
                  <a:pt x="450754" y="204127"/>
                  <a:pt x="452521" y="202443"/>
                  <a:pt x="453916" y="200211"/>
                </a:cubicBezTo>
                <a:cubicBezTo>
                  <a:pt x="455312" y="197978"/>
                  <a:pt x="456009" y="195392"/>
                  <a:pt x="456009" y="192453"/>
                </a:cubicBezTo>
                <a:cubicBezTo>
                  <a:pt x="456009" y="188100"/>
                  <a:pt x="454819" y="184686"/>
                  <a:pt x="452437" y="182212"/>
                </a:cubicBezTo>
                <a:cubicBezTo>
                  <a:pt x="450056" y="179737"/>
                  <a:pt x="446745" y="178500"/>
                  <a:pt x="442503" y="178500"/>
                </a:cubicBezTo>
                <a:cubicBezTo>
                  <a:pt x="441759" y="178500"/>
                  <a:pt x="440605" y="178575"/>
                  <a:pt x="439043" y="178724"/>
                </a:cubicBezTo>
                <a:cubicBezTo>
                  <a:pt x="437480" y="178872"/>
                  <a:pt x="436475" y="178947"/>
                  <a:pt x="436029" y="178947"/>
                </a:cubicBezTo>
                <a:cubicBezTo>
                  <a:pt x="433983" y="178947"/>
                  <a:pt x="432401" y="178435"/>
                  <a:pt x="431285" y="177412"/>
                </a:cubicBezTo>
                <a:cubicBezTo>
                  <a:pt x="430169" y="176389"/>
                  <a:pt x="429611" y="174966"/>
                  <a:pt x="429611" y="173143"/>
                </a:cubicBezTo>
                <a:cubicBezTo>
                  <a:pt x="429611" y="171357"/>
                  <a:pt x="430281" y="169915"/>
                  <a:pt x="431620" y="168817"/>
                </a:cubicBezTo>
                <a:cubicBezTo>
                  <a:pt x="432959" y="167720"/>
                  <a:pt x="434950" y="167171"/>
                  <a:pt x="437592" y="167171"/>
                </a:cubicBezTo>
                <a:lnTo>
                  <a:pt x="439880" y="167171"/>
                </a:lnTo>
                <a:cubicBezTo>
                  <a:pt x="443303" y="167171"/>
                  <a:pt x="446252" y="166166"/>
                  <a:pt x="448726" y="164157"/>
                </a:cubicBezTo>
                <a:cubicBezTo>
                  <a:pt x="451200" y="162148"/>
                  <a:pt x="452437" y="159264"/>
                  <a:pt x="452437" y="155506"/>
                </a:cubicBezTo>
                <a:cubicBezTo>
                  <a:pt x="452437" y="152641"/>
                  <a:pt x="451451" y="150176"/>
                  <a:pt x="449479" y="148111"/>
                </a:cubicBezTo>
                <a:cubicBezTo>
                  <a:pt x="447507" y="146046"/>
                  <a:pt x="444847" y="145014"/>
                  <a:pt x="441498" y="145014"/>
                </a:cubicBezTo>
                <a:cubicBezTo>
                  <a:pt x="439229" y="145014"/>
                  <a:pt x="437359" y="145330"/>
                  <a:pt x="435889" y="145963"/>
                </a:cubicBezTo>
                <a:cubicBezTo>
                  <a:pt x="434420" y="146595"/>
                  <a:pt x="433257" y="147432"/>
                  <a:pt x="432401" y="148474"/>
                </a:cubicBezTo>
                <a:cubicBezTo>
                  <a:pt x="431546" y="149516"/>
                  <a:pt x="430736" y="150856"/>
                  <a:pt x="429974" y="152493"/>
                </a:cubicBezTo>
                <a:cubicBezTo>
                  <a:pt x="429211" y="154130"/>
                  <a:pt x="428513" y="155674"/>
                  <a:pt x="427881" y="157125"/>
                </a:cubicBezTo>
                <a:cubicBezTo>
                  <a:pt x="427509" y="157906"/>
                  <a:pt x="426839" y="158520"/>
                  <a:pt x="425871" y="158967"/>
                </a:cubicBezTo>
                <a:cubicBezTo>
                  <a:pt x="424904" y="159413"/>
                  <a:pt x="423788" y="159636"/>
                  <a:pt x="422523" y="159636"/>
                </a:cubicBezTo>
                <a:cubicBezTo>
                  <a:pt x="421035" y="159636"/>
                  <a:pt x="419667" y="159032"/>
                  <a:pt x="418421" y="157823"/>
                </a:cubicBezTo>
                <a:cubicBezTo>
                  <a:pt x="417174" y="156613"/>
                  <a:pt x="416551" y="155004"/>
                  <a:pt x="416551" y="152995"/>
                </a:cubicBezTo>
                <a:cubicBezTo>
                  <a:pt x="416551" y="151060"/>
                  <a:pt x="417137" y="149023"/>
                  <a:pt x="418309" y="146884"/>
                </a:cubicBezTo>
                <a:cubicBezTo>
                  <a:pt x="419481" y="144744"/>
                  <a:pt x="421193" y="142707"/>
                  <a:pt x="423444" y="140772"/>
                </a:cubicBezTo>
                <a:cubicBezTo>
                  <a:pt x="425695" y="138838"/>
                  <a:pt x="428495" y="137284"/>
                  <a:pt x="431843" y="136112"/>
                </a:cubicBezTo>
                <a:cubicBezTo>
                  <a:pt x="435192" y="134940"/>
                  <a:pt x="438931" y="134354"/>
                  <a:pt x="443061" y="134354"/>
                </a:cubicBezTo>
                <a:close/>
                <a:moveTo>
                  <a:pt x="935626" y="134243"/>
                </a:moveTo>
                <a:cubicBezTo>
                  <a:pt x="940426" y="134243"/>
                  <a:pt x="944705" y="135117"/>
                  <a:pt x="948463" y="136866"/>
                </a:cubicBezTo>
                <a:cubicBezTo>
                  <a:pt x="952221" y="138614"/>
                  <a:pt x="955383" y="141154"/>
                  <a:pt x="957951" y="144484"/>
                </a:cubicBezTo>
                <a:cubicBezTo>
                  <a:pt x="960518" y="147814"/>
                  <a:pt x="962490" y="152009"/>
                  <a:pt x="963867" y="157069"/>
                </a:cubicBezTo>
                <a:cubicBezTo>
                  <a:pt x="965243" y="162129"/>
                  <a:pt x="965932" y="167859"/>
                  <a:pt x="965932" y="174259"/>
                </a:cubicBezTo>
                <a:cubicBezTo>
                  <a:pt x="965932" y="181402"/>
                  <a:pt x="965206" y="187700"/>
                  <a:pt x="963755" y="193151"/>
                </a:cubicBezTo>
                <a:cubicBezTo>
                  <a:pt x="962304" y="198601"/>
                  <a:pt x="960192" y="203178"/>
                  <a:pt x="957420" y="206880"/>
                </a:cubicBezTo>
                <a:cubicBezTo>
                  <a:pt x="954649" y="210582"/>
                  <a:pt x="951328" y="213335"/>
                  <a:pt x="947458" y="215140"/>
                </a:cubicBezTo>
                <a:cubicBezTo>
                  <a:pt x="943589" y="216945"/>
                  <a:pt x="939198" y="217847"/>
                  <a:pt x="934287" y="217847"/>
                </a:cubicBezTo>
                <a:cubicBezTo>
                  <a:pt x="929450" y="217847"/>
                  <a:pt x="925246" y="216926"/>
                  <a:pt x="921674" y="215084"/>
                </a:cubicBezTo>
                <a:cubicBezTo>
                  <a:pt x="918102" y="213242"/>
                  <a:pt x="915386" y="210954"/>
                  <a:pt x="913525" y="208219"/>
                </a:cubicBezTo>
                <a:cubicBezTo>
                  <a:pt x="911665" y="205485"/>
                  <a:pt x="910735" y="202852"/>
                  <a:pt x="910735" y="200322"/>
                </a:cubicBezTo>
                <a:cubicBezTo>
                  <a:pt x="910735" y="198760"/>
                  <a:pt x="911312" y="197364"/>
                  <a:pt x="912465" y="196136"/>
                </a:cubicBezTo>
                <a:cubicBezTo>
                  <a:pt x="913618" y="194909"/>
                  <a:pt x="915088" y="194295"/>
                  <a:pt x="916874" y="194295"/>
                </a:cubicBezTo>
                <a:cubicBezTo>
                  <a:pt x="918511" y="194295"/>
                  <a:pt x="919981" y="194751"/>
                  <a:pt x="921283" y="195662"/>
                </a:cubicBezTo>
                <a:cubicBezTo>
                  <a:pt x="922585" y="196574"/>
                  <a:pt x="923571" y="197941"/>
                  <a:pt x="924241" y="199764"/>
                </a:cubicBezTo>
                <a:cubicBezTo>
                  <a:pt x="925060" y="201997"/>
                  <a:pt x="926418" y="203792"/>
                  <a:pt x="928315" y="205150"/>
                </a:cubicBezTo>
                <a:cubicBezTo>
                  <a:pt x="930213" y="206508"/>
                  <a:pt x="932352" y="207187"/>
                  <a:pt x="934733" y="207187"/>
                </a:cubicBezTo>
                <a:cubicBezTo>
                  <a:pt x="936854" y="207187"/>
                  <a:pt x="938863" y="206647"/>
                  <a:pt x="940761" y="205568"/>
                </a:cubicBezTo>
                <a:cubicBezTo>
                  <a:pt x="942659" y="204489"/>
                  <a:pt x="944277" y="202964"/>
                  <a:pt x="945616" y="200992"/>
                </a:cubicBezTo>
                <a:cubicBezTo>
                  <a:pt x="948295" y="197011"/>
                  <a:pt x="949895" y="189979"/>
                  <a:pt x="950416" y="179896"/>
                </a:cubicBezTo>
                <a:cubicBezTo>
                  <a:pt x="947961" y="182798"/>
                  <a:pt x="945217" y="184984"/>
                  <a:pt x="942184" y="186453"/>
                </a:cubicBezTo>
                <a:cubicBezTo>
                  <a:pt x="939152" y="187923"/>
                  <a:pt x="935794" y="188658"/>
                  <a:pt x="932110" y="188658"/>
                </a:cubicBezTo>
                <a:cubicBezTo>
                  <a:pt x="928613" y="188658"/>
                  <a:pt x="925348" y="187979"/>
                  <a:pt x="922316" y="186621"/>
                </a:cubicBezTo>
                <a:cubicBezTo>
                  <a:pt x="919283" y="185263"/>
                  <a:pt x="916660" y="183365"/>
                  <a:pt x="914446" y="180928"/>
                </a:cubicBezTo>
                <a:cubicBezTo>
                  <a:pt x="912232" y="178491"/>
                  <a:pt x="910530" y="175645"/>
                  <a:pt x="909340" y="172389"/>
                </a:cubicBezTo>
                <a:cubicBezTo>
                  <a:pt x="908149" y="169133"/>
                  <a:pt x="907554" y="165720"/>
                  <a:pt x="907554" y="162148"/>
                </a:cubicBezTo>
                <a:cubicBezTo>
                  <a:pt x="907554" y="158316"/>
                  <a:pt x="908223" y="154679"/>
                  <a:pt x="909563" y="151237"/>
                </a:cubicBezTo>
                <a:cubicBezTo>
                  <a:pt x="910902" y="147795"/>
                  <a:pt x="912818" y="144809"/>
                  <a:pt x="915311" y="142279"/>
                </a:cubicBezTo>
                <a:cubicBezTo>
                  <a:pt x="917804" y="139749"/>
                  <a:pt x="920771" y="137777"/>
                  <a:pt x="924213" y="136363"/>
                </a:cubicBezTo>
                <a:cubicBezTo>
                  <a:pt x="927655" y="134950"/>
                  <a:pt x="931459" y="134243"/>
                  <a:pt x="935626" y="134243"/>
                </a:cubicBezTo>
                <a:close/>
                <a:moveTo>
                  <a:pt x="1175593" y="134131"/>
                </a:moveTo>
                <a:cubicBezTo>
                  <a:pt x="1179426" y="134131"/>
                  <a:pt x="1182904" y="134754"/>
                  <a:pt x="1186030" y="136001"/>
                </a:cubicBezTo>
                <a:cubicBezTo>
                  <a:pt x="1189155" y="137247"/>
                  <a:pt x="1191899" y="139070"/>
                  <a:pt x="1194262" y="141470"/>
                </a:cubicBezTo>
                <a:cubicBezTo>
                  <a:pt x="1196624" y="143870"/>
                  <a:pt x="1198624" y="146837"/>
                  <a:pt x="1200261" y="150372"/>
                </a:cubicBezTo>
                <a:cubicBezTo>
                  <a:pt x="1203089" y="156511"/>
                  <a:pt x="1204503" y="165199"/>
                  <a:pt x="1204503" y="176435"/>
                </a:cubicBezTo>
                <a:cubicBezTo>
                  <a:pt x="1204503" y="182537"/>
                  <a:pt x="1204131" y="187783"/>
                  <a:pt x="1203387" y="192174"/>
                </a:cubicBezTo>
                <a:cubicBezTo>
                  <a:pt x="1202643" y="196564"/>
                  <a:pt x="1201266" y="200546"/>
                  <a:pt x="1199257" y="204117"/>
                </a:cubicBezTo>
                <a:cubicBezTo>
                  <a:pt x="1196727" y="208508"/>
                  <a:pt x="1193453" y="211894"/>
                  <a:pt x="1189434" y="214275"/>
                </a:cubicBezTo>
                <a:cubicBezTo>
                  <a:pt x="1185416" y="216656"/>
                  <a:pt x="1180951" y="217847"/>
                  <a:pt x="1176040" y="217847"/>
                </a:cubicBezTo>
                <a:cubicBezTo>
                  <a:pt x="1170384" y="217847"/>
                  <a:pt x="1165315" y="216247"/>
                  <a:pt x="1160831" y="213047"/>
                </a:cubicBezTo>
                <a:cubicBezTo>
                  <a:pt x="1156348" y="209847"/>
                  <a:pt x="1152971" y="205420"/>
                  <a:pt x="1150702" y="199764"/>
                </a:cubicBezTo>
                <a:cubicBezTo>
                  <a:pt x="1149548" y="196676"/>
                  <a:pt x="1148702" y="193262"/>
                  <a:pt x="1148162" y="189523"/>
                </a:cubicBezTo>
                <a:cubicBezTo>
                  <a:pt x="1147623" y="185784"/>
                  <a:pt x="1147353" y="181737"/>
                  <a:pt x="1147353" y="177384"/>
                </a:cubicBezTo>
                <a:cubicBezTo>
                  <a:pt x="1147353" y="171766"/>
                  <a:pt x="1147651" y="166706"/>
                  <a:pt x="1148246" y="162204"/>
                </a:cubicBezTo>
                <a:cubicBezTo>
                  <a:pt x="1148841" y="157702"/>
                  <a:pt x="1149772" y="153832"/>
                  <a:pt x="1151037" y="150595"/>
                </a:cubicBezTo>
                <a:cubicBezTo>
                  <a:pt x="1153232" y="145237"/>
                  <a:pt x="1156422" y="141154"/>
                  <a:pt x="1160608" y="138345"/>
                </a:cubicBezTo>
                <a:cubicBezTo>
                  <a:pt x="1164794" y="135536"/>
                  <a:pt x="1169789" y="134131"/>
                  <a:pt x="1175593" y="134131"/>
                </a:cubicBezTo>
                <a:close/>
                <a:moveTo>
                  <a:pt x="1108918" y="134131"/>
                </a:moveTo>
                <a:cubicBezTo>
                  <a:pt x="1112750" y="134131"/>
                  <a:pt x="1116229" y="134754"/>
                  <a:pt x="1119355" y="136001"/>
                </a:cubicBezTo>
                <a:cubicBezTo>
                  <a:pt x="1122480" y="137247"/>
                  <a:pt x="1125224" y="139070"/>
                  <a:pt x="1127587" y="141470"/>
                </a:cubicBezTo>
                <a:cubicBezTo>
                  <a:pt x="1129949" y="143870"/>
                  <a:pt x="1131949" y="146837"/>
                  <a:pt x="1133586" y="150372"/>
                </a:cubicBezTo>
                <a:cubicBezTo>
                  <a:pt x="1136414" y="156511"/>
                  <a:pt x="1137828" y="165199"/>
                  <a:pt x="1137828" y="176435"/>
                </a:cubicBezTo>
                <a:cubicBezTo>
                  <a:pt x="1137828" y="182537"/>
                  <a:pt x="1137456" y="187783"/>
                  <a:pt x="1136712" y="192174"/>
                </a:cubicBezTo>
                <a:cubicBezTo>
                  <a:pt x="1135968" y="196564"/>
                  <a:pt x="1134591" y="200546"/>
                  <a:pt x="1132582" y="204117"/>
                </a:cubicBezTo>
                <a:cubicBezTo>
                  <a:pt x="1130052" y="208508"/>
                  <a:pt x="1126778" y="211894"/>
                  <a:pt x="1122759" y="214275"/>
                </a:cubicBezTo>
                <a:cubicBezTo>
                  <a:pt x="1118741" y="216656"/>
                  <a:pt x="1114276" y="217847"/>
                  <a:pt x="1109365" y="217847"/>
                </a:cubicBezTo>
                <a:cubicBezTo>
                  <a:pt x="1103709" y="217847"/>
                  <a:pt x="1098640" y="216247"/>
                  <a:pt x="1094156" y="213047"/>
                </a:cubicBezTo>
                <a:cubicBezTo>
                  <a:pt x="1089673" y="209847"/>
                  <a:pt x="1086296" y="205420"/>
                  <a:pt x="1084027" y="199764"/>
                </a:cubicBezTo>
                <a:cubicBezTo>
                  <a:pt x="1082873" y="196676"/>
                  <a:pt x="1082027" y="193262"/>
                  <a:pt x="1081487" y="189523"/>
                </a:cubicBezTo>
                <a:cubicBezTo>
                  <a:pt x="1080948" y="185784"/>
                  <a:pt x="1080678" y="181737"/>
                  <a:pt x="1080678" y="177384"/>
                </a:cubicBezTo>
                <a:cubicBezTo>
                  <a:pt x="1080678" y="171766"/>
                  <a:pt x="1080976" y="166706"/>
                  <a:pt x="1081571" y="162204"/>
                </a:cubicBezTo>
                <a:cubicBezTo>
                  <a:pt x="1082166" y="157702"/>
                  <a:pt x="1083096" y="153832"/>
                  <a:pt x="1084361" y="150595"/>
                </a:cubicBezTo>
                <a:cubicBezTo>
                  <a:pt x="1086557" y="145237"/>
                  <a:pt x="1089747" y="141154"/>
                  <a:pt x="1093933" y="138345"/>
                </a:cubicBezTo>
                <a:cubicBezTo>
                  <a:pt x="1098119" y="135536"/>
                  <a:pt x="1103114" y="134131"/>
                  <a:pt x="1108918" y="134131"/>
                </a:cubicBezTo>
                <a:close/>
                <a:moveTo>
                  <a:pt x="1042243" y="134131"/>
                </a:moveTo>
                <a:cubicBezTo>
                  <a:pt x="1046075" y="134131"/>
                  <a:pt x="1049554" y="134754"/>
                  <a:pt x="1052680" y="136001"/>
                </a:cubicBezTo>
                <a:cubicBezTo>
                  <a:pt x="1055805" y="137247"/>
                  <a:pt x="1058549" y="139070"/>
                  <a:pt x="1060912" y="141470"/>
                </a:cubicBezTo>
                <a:cubicBezTo>
                  <a:pt x="1063274" y="143870"/>
                  <a:pt x="1065274" y="146837"/>
                  <a:pt x="1066911" y="150372"/>
                </a:cubicBezTo>
                <a:cubicBezTo>
                  <a:pt x="1069739" y="156511"/>
                  <a:pt x="1071153" y="165199"/>
                  <a:pt x="1071153" y="176435"/>
                </a:cubicBezTo>
                <a:cubicBezTo>
                  <a:pt x="1071153" y="182537"/>
                  <a:pt x="1070781" y="187783"/>
                  <a:pt x="1070037" y="192174"/>
                </a:cubicBezTo>
                <a:cubicBezTo>
                  <a:pt x="1069293" y="196564"/>
                  <a:pt x="1067916" y="200546"/>
                  <a:pt x="1065907" y="204117"/>
                </a:cubicBezTo>
                <a:cubicBezTo>
                  <a:pt x="1063377" y="208508"/>
                  <a:pt x="1060102" y="211894"/>
                  <a:pt x="1056084" y="214275"/>
                </a:cubicBezTo>
                <a:cubicBezTo>
                  <a:pt x="1052066" y="216656"/>
                  <a:pt x="1047601" y="217847"/>
                  <a:pt x="1042690" y="217847"/>
                </a:cubicBezTo>
                <a:cubicBezTo>
                  <a:pt x="1037034" y="217847"/>
                  <a:pt x="1031965" y="216247"/>
                  <a:pt x="1027481" y="213047"/>
                </a:cubicBezTo>
                <a:cubicBezTo>
                  <a:pt x="1022998" y="209847"/>
                  <a:pt x="1019621" y="205420"/>
                  <a:pt x="1017352" y="199764"/>
                </a:cubicBezTo>
                <a:cubicBezTo>
                  <a:pt x="1016198" y="196676"/>
                  <a:pt x="1015352" y="193262"/>
                  <a:pt x="1014812" y="189523"/>
                </a:cubicBezTo>
                <a:cubicBezTo>
                  <a:pt x="1014273" y="185784"/>
                  <a:pt x="1014003" y="181737"/>
                  <a:pt x="1014003" y="177384"/>
                </a:cubicBezTo>
                <a:cubicBezTo>
                  <a:pt x="1014003" y="171766"/>
                  <a:pt x="1014301" y="166706"/>
                  <a:pt x="1014896" y="162204"/>
                </a:cubicBezTo>
                <a:cubicBezTo>
                  <a:pt x="1015491" y="157702"/>
                  <a:pt x="1016421" y="153832"/>
                  <a:pt x="1017686" y="150595"/>
                </a:cubicBezTo>
                <a:cubicBezTo>
                  <a:pt x="1019882" y="145237"/>
                  <a:pt x="1023072" y="141154"/>
                  <a:pt x="1027258" y="138345"/>
                </a:cubicBezTo>
                <a:cubicBezTo>
                  <a:pt x="1031444" y="135536"/>
                  <a:pt x="1036439" y="134131"/>
                  <a:pt x="1042243" y="134131"/>
                </a:cubicBezTo>
                <a:close/>
                <a:moveTo>
                  <a:pt x="690841" y="134019"/>
                </a:moveTo>
                <a:cubicBezTo>
                  <a:pt x="692813" y="134019"/>
                  <a:pt x="694562" y="134652"/>
                  <a:pt x="696088" y="135917"/>
                </a:cubicBezTo>
                <a:cubicBezTo>
                  <a:pt x="697613" y="137182"/>
                  <a:pt x="698376" y="139024"/>
                  <a:pt x="698376" y="141442"/>
                </a:cubicBezTo>
                <a:cubicBezTo>
                  <a:pt x="698376" y="143786"/>
                  <a:pt x="697632" y="145619"/>
                  <a:pt x="696143" y="146939"/>
                </a:cubicBezTo>
                <a:cubicBezTo>
                  <a:pt x="694655" y="148260"/>
                  <a:pt x="692888" y="148921"/>
                  <a:pt x="690841" y="148921"/>
                </a:cubicBezTo>
                <a:cubicBezTo>
                  <a:pt x="688721" y="148921"/>
                  <a:pt x="686907" y="148270"/>
                  <a:pt x="685400" y="146967"/>
                </a:cubicBezTo>
                <a:cubicBezTo>
                  <a:pt x="683893" y="145665"/>
                  <a:pt x="683139" y="143823"/>
                  <a:pt x="683139" y="141442"/>
                </a:cubicBezTo>
                <a:cubicBezTo>
                  <a:pt x="683139" y="139284"/>
                  <a:pt x="683912" y="137507"/>
                  <a:pt x="685456" y="136112"/>
                </a:cubicBezTo>
                <a:cubicBezTo>
                  <a:pt x="687000" y="134717"/>
                  <a:pt x="688795" y="134019"/>
                  <a:pt x="690841" y="134019"/>
                </a:cubicBezTo>
                <a:close/>
                <a:moveTo>
                  <a:pt x="358359" y="133350"/>
                </a:moveTo>
                <a:cubicBezTo>
                  <a:pt x="360703" y="133350"/>
                  <a:pt x="362564" y="134150"/>
                  <a:pt x="363940" y="135749"/>
                </a:cubicBezTo>
                <a:cubicBezTo>
                  <a:pt x="365317" y="137349"/>
                  <a:pt x="366005" y="139712"/>
                  <a:pt x="366005" y="142837"/>
                </a:cubicBezTo>
                <a:lnTo>
                  <a:pt x="366005" y="179784"/>
                </a:lnTo>
                <a:lnTo>
                  <a:pt x="383139" y="161813"/>
                </a:lnTo>
                <a:cubicBezTo>
                  <a:pt x="385260" y="159581"/>
                  <a:pt x="386879" y="158055"/>
                  <a:pt x="387995" y="157237"/>
                </a:cubicBezTo>
                <a:cubicBezTo>
                  <a:pt x="389111" y="156418"/>
                  <a:pt x="390469" y="156009"/>
                  <a:pt x="392069" y="156009"/>
                </a:cubicBezTo>
                <a:cubicBezTo>
                  <a:pt x="393966" y="156009"/>
                  <a:pt x="395548" y="156613"/>
                  <a:pt x="396813" y="157823"/>
                </a:cubicBezTo>
                <a:cubicBezTo>
                  <a:pt x="398078" y="159032"/>
                  <a:pt x="398710" y="160548"/>
                  <a:pt x="398710" y="162371"/>
                </a:cubicBezTo>
                <a:cubicBezTo>
                  <a:pt x="398710" y="164604"/>
                  <a:pt x="396645" y="167580"/>
                  <a:pt x="392515" y="171301"/>
                </a:cubicBezTo>
                <a:lnTo>
                  <a:pt x="384423" y="178724"/>
                </a:lnTo>
                <a:lnTo>
                  <a:pt x="400050" y="203280"/>
                </a:lnTo>
                <a:cubicBezTo>
                  <a:pt x="401203" y="205103"/>
                  <a:pt x="402031" y="206489"/>
                  <a:pt x="402533" y="207438"/>
                </a:cubicBezTo>
                <a:cubicBezTo>
                  <a:pt x="403036" y="208387"/>
                  <a:pt x="403287" y="209289"/>
                  <a:pt x="403287" y="210145"/>
                </a:cubicBezTo>
                <a:cubicBezTo>
                  <a:pt x="403287" y="212563"/>
                  <a:pt x="402626" y="214470"/>
                  <a:pt x="401306" y="215866"/>
                </a:cubicBezTo>
                <a:cubicBezTo>
                  <a:pt x="399985" y="217261"/>
                  <a:pt x="398245" y="217958"/>
                  <a:pt x="396087" y="217958"/>
                </a:cubicBezTo>
                <a:cubicBezTo>
                  <a:pt x="394227" y="217958"/>
                  <a:pt x="392794" y="217456"/>
                  <a:pt x="391790" y="216452"/>
                </a:cubicBezTo>
                <a:cubicBezTo>
                  <a:pt x="390785" y="215447"/>
                  <a:pt x="389427" y="213624"/>
                  <a:pt x="387716" y="210982"/>
                </a:cubicBezTo>
                <a:lnTo>
                  <a:pt x="374265" y="188881"/>
                </a:lnTo>
                <a:lnTo>
                  <a:pt x="366005" y="196695"/>
                </a:lnTo>
                <a:lnTo>
                  <a:pt x="366005" y="208805"/>
                </a:lnTo>
                <a:cubicBezTo>
                  <a:pt x="366005" y="211745"/>
                  <a:pt x="365233" y="214005"/>
                  <a:pt x="363689" y="215586"/>
                </a:cubicBezTo>
                <a:cubicBezTo>
                  <a:pt x="362145" y="217168"/>
                  <a:pt x="360369" y="217958"/>
                  <a:pt x="358359" y="217958"/>
                </a:cubicBezTo>
                <a:cubicBezTo>
                  <a:pt x="356015" y="217958"/>
                  <a:pt x="354174" y="217177"/>
                  <a:pt x="352834" y="215614"/>
                </a:cubicBezTo>
                <a:cubicBezTo>
                  <a:pt x="351495" y="214052"/>
                  <a:pt x="350825" y="211745"/>
                  <a:pt x="350825" y="208694"/>
                </a:cubicBezTo>
                <a:lnTo>
                  <a:pt x="350825" y="143730"/>
                </a:lnTo>
                <a:cubicBezTo>
                  <a:pt x="350825" y="140345"/>
                  <a:pt x="351476" y="137768"/>
                  <a:pt x="352778" y="136001"/>
                </a:cubicBezTo>
                <a:cubicBezTo>
                  <a:pt x="354081" y="134233"/>
                  <a:pt x="355941" y="133350"/>
                  <a:pt x="358359" y="133350"/>
                </a:cubicBezTo>
                <a:close/>
                <a:moveTo>
                  <a:pt x="248561" y="133350"/>
                </a:moveTo>
                <a:cubicBezTo>
                  <a:pt x="251389" y="133350"/>
                  <a:pt x="253389" y="134215"/>
                  <a:pt x="254561" y="135945"/>
                </a:cubicBezTo>
                <a:cubicBezTo>
                  <a:pt x="255733" y="137675"/>
                  <a:pt x="256933" y="140438"/>
                  <a:pt x="258161" y="144233"/>
                </a:cubicBezTo>
                <a:lnTo>
                  <a:pt x="276690" y="199094"/>
                </a:lnTo>
                <a:lnTo>
                  <a:pt x="295275" y="143842"/>
                </a:lnTo>
                <a:cubicBezTo>
                  <a:pt x="296242" y="140940"/>
                  <a:pt x="296968" y="138921"/>
                  <a:pt x="297451" y="137787"/>
                </a:cubicBezTo>
                <a:cubicBezTo>
                  <a:pt x="297935" y="136652"/>
                  <a:pt x="298735" y="135629"/>
                  <a:pt x="299851" y="134717"/>
                </a:cubicBezTo>
                <a:cubicBezTo>
                  <a:pt x="300967" y="133805"/>
                  <a:pt x="302493" y="133350"/>
                  <a:pt x="304428" y="133350"/>
                </a:cubicBezTo>
                <a:cubicBezTo>
                  <a:pt x="305842" y="133350"/>
                  <a:pt x="307153" y="133703"/>
                  <a:pt x="308362" y="134410"/>
                </a:cubicBezTo>
                <a:cubicBezTo>
                  <a:pt x="309572" y="135117"/>
                  <a:pt x="310520" y="136056"/>
                  <a:pt x="311209" y="137228"/>
                </a:cubicBezTo>
                <a:cubicBezTo>
                  <a:pt x="311897" y="138400"/>
                  <a:pt x="312241" y="139582"/>
                  <a:pt x="312241" y="140772"/>
                </a:cubicBezTo>
                <a:cubicBezTo>
                  <a:pt x="312241" y="141591"/>
                  <a:pt x="312130" y="142475"/>
                  <a:pt x="311906" y="143423"/>
                </a:cubicBezTo>
                <a:cubicBezTo>
                  <a:pt x="311683" y="144372"/>
                  <a:pt x="311404" y="145302"/>
                  <a:pt x="311069" y="146214"/>
                </a:cubicBezTo>
                <a:cubicBezTo>
                  <a:pt x="310734" y="147126"/>
                  <a:pt x="310399" y="148065"/>
                  <a:pt x="310065" y="149032"/>
                </a:cubicBezTo>
                <a:lnTo>
                  <a:pt x="290252" y="202499"/>
                </a:lnTo>
                <a:cubicBezTo>
                  <a:pt x="289545" y="204545"/>
                  <a:pt x="288838" y="206489"/>
                  <a:pt x="288131" y="208331"/>
                </a:cubicBezTo>
                <a:cubicBezTo>
                  <a:pt x="287424" y="210173"/>
                  <a:pt x="286606" y="211791"/>
                  <a:pt x="285675" y="213187"/>
                </a:cubicBezTo>
                <a:cubicBezTo>
                  <a:pt x="284745" y="214582"/>
                  <a:pt x="283508" y="215726"/>
                  <a:pt x="281964" y="216619"/>
                </a:cubicBezTo>
                <a:cubicBezTo>
                  <a:pt x="280420" y="217512"/>
                  <a:pt x="278532" y="217958"/>
                  <a:pt x="276299" y="217958"/>
                </a:cubicBezTo>
                <a:cubicBezTo>
                  <a:pt x="274067" y="217958"/>
                  <a:pt x="272179" y="217521"/>
                  <a:pt x="270634" y="216647"/>
                </a:cubicBezTo>
                <a:cubicBezTo>
                  <a:pt x="269090" y="215772"/>
                  <a:pt x="267844" y="214619"/>
                  <a:pt x="266895" y="213187"/>
                </a:cubicBezTo>
                <a:cubicBezTo>
                  <a:pt x="265946" y="211754"/>
                  <a:pt x="265119" y="210126"/>
                  <a:pt x="264412" y="208303"/>
                </a:cubicBezTo>
                <a:cubicBezTo>
                  <a:pt x="263705" y="206480"/>
                  <a:pt x="262998" y="204545"/>
                  <a:pt x="262291" y="202499"/>
                </a:cubicBezTo>
                <a:lnTo>
                  <a:pt x="242813" y="149479"/>
                </a:lnTo>
                <a:cubicBezTo>
                  <a:pt x="242478" y="148511"/>
                  <a:pt x="242134" y="147563"/>
                  <a:pt x="241780" y="146633"/>
                </a:cubicBezTo>
                <a:cubicBezTo>
                  <a:pt x="241427" y="145702"/>
                  <a:pt x="241129" y="144698"/>
                  <a:pt x="240887" y="143619"/>
                </a:cubicBezTo>
                <a:cubicBezTo>
                  <a:pt x="240646" y="142540"/>
                  <a:pt x="240525" y="141628"/>
                  <a:pt x="240525" y="140884"/>
                </a:cubicBezTo>
                <a:cubicBezTo>
                  <a:pt x="240525" y="138986"/>
                  <a:pt x="241287" y="137256"/>
                  <a:pt x="242813" y="135694"/>
                </a:cubicBezTo>
                <a:cubicBezTo>
                  <a:pt x="244338" y="134131"/>
                  <a:pt x="246255" y="133350"/>
                  <a:pt x="248561" y="133350"/>
                </a:cubicBezTo>
                <a:close/>
                <a:moveTo>
                  <a:pt x="94059" y="133350"/>
                </a:moveTo>
                <a:cubicBezTo>
                  <a:pt x="95547" y="133350"/>
                  <a:pt x="96822" y="133591"/>
                  <a:pt x="97882" y="134075"/>
                </a:cubicBezTo>
                <a:cubicBezTo>
                  <a:pt x="98943" y="134559"/>
                  <a:pt x="99873" y="135210"/>
                  <a:pt x="100673" y="136029"/>
                </a:cubicBezTo>
                <a:cubicBezTo>
                  <a:pt x="101473" y="136847"/>
                  <a:pt x="102291" y="137907"/>
                  <a:pt x="103128" y="139210"/>
                </a:cubicBezTo>
                <a:cubicBezTo>
                  <a:pt x="103966" y="140512"/>
                  <a:pt x="104831" y="141870"/>
                  <a:pt x="105724" y="143284"/>
                </a:cubicBezTo>
                <a:lnTo>
                  <a:pt x="137591" y="191504"/>
                </a:lnTo>
                <a:lnTo>
                  <a:pt x="137591" y="142837"/>
                </a:lnTo>
                <a:cubicBezTo>
                  <a:pt x="137591" y="139675"/>
                  <a:pt x="138270" y="137303"/>
                  <a:pt x="139629" y="135722"/>
                </a:cubicBezTo>
                <a:cubicBezTo>
                  <a:pt x="140987" y="134140"/>
                  <a:pt x="142819" y="133350"/>
                  <a:pt x="145126" y="133350"/>
                </a:cubicBezTo>
                <a:cubicBezTo>
                  <a:pt x="147507" y="133350"/>
                  <a:pt x="149386" y="134140"/>
                  <a:pt x="150763" y="135722"/>
                </a:cubicBezTo>
                <a:cubicBezTo>
                  <a:pt x="152139" y="137303"/>
                  <a:pt x="152828" y="139675"/>
                  <a:pt x="152828" y="142837"/>
                </a:cubicBezTo>
                <a:lnTo>
                  <a:pt x="152828" y="207187"/>
                </a:lnTo>
                <a:cubicBezTo>
                  <a:pt x="152828" y="214368"/>
                  <a:pt x="149851" y="217958"/>
                  <a:pt x="143898" y="217958"/>
                </a:cubicBezTo>
                <a:cubicBezTo>
                  <a:pt x="142410" y="217958"/>
                  <a:pt x="141070" y="217744"/>
                  <a:pt x="139880" y="217317"/>
                </a:cubicBezTo>
                <a:cubicBezTo>
                  <a:pt x="138689" y="216889"/>
                  <a:pt x="137573" y="216210"/>
                  <a:pt x="136531" y="215279"/>
                </a:cubicBezTo>
                <a:cubicBezTo>
                  <a:pt x="135489" y="214349"/>
                  <a:pt x="134522" y="213261"/>
                  <a:pt x="133629" y="212015"/>
                </a:cubicBezTo>
                <a:cubicBezTo>
                  <a:pt x="132736" y="210768"/>
                  <a:pt x="131843" y="209494"/>
                  <a:pt x="130950" y="208192"/>
                </a:cubicBezTo>
                <a:lnTo>
                  <a:pt x="99864" y="160529"/>
                </a:lnTo>
                <a:lnTo>
                  <a:pt x="99864" y="208471"/>
                </a:lnTo>
                <a:cubicBezTo>
                  <a:pt x="99864" y="211596"/>
                  <a:pt x="99138" y="213959"/>
                  <a:pt x="97687" y="215559"/>
                </a:cubicBezTo>
                <a:cubicBezTo>
                  <a:pt x="96236" y="217158"/>
                  <a:pt x="94375" y="217958"/>
                  <a:pt x="92106" y="217958"/>
                </a:cubicBezTo>
                <a:cubicBezTo>
                  <a:pt x="89762" y="217958"/>
                  <a:pt x="87883" y="217149"/>
                  <a:pt x="86469" y="215531"/>
                </a:cubicBezTo>
                <a:cubicBezTo>
                  <a:pt x="85055" y="213912"/>
                  <a:pt x="84348" y="211559"/>
                  <a:pt x="84348" y="208471"/>
                </a:cubicBezTo>
                <a:lnTo>
                  <a:pt x="84348" y="145349"/>
                </a:lnTo>
                <a:cubicBezTo>
                  <a:pt x="84348" y="142670"/>
                  <a:pt x="84646" y="140568"/>
                  <a:pt x="85241" y="139042"/>
                </a:cubicBezTo>
                <a:cubicBezTo>
                  <a:pt x="85948" y="137368"/>
                  <a:pt x="87120" y="136001"/>
                  <a:pt x="88757" y="134940"/>
                </a:cubicBezTo>
                <a:cubicBezTo>
                  <a:pt x="90394" y="133880"/>
                  <a:pt x="92162" y="133350"/>
                  <a:pt x="94059" y="133350"/>
                </a:cubicBezTo>
                <a:close/>
                <a:moveTo>
                  <a:pt x="1654094" y="53968"/>
                </a:moveTo>
                <a:cubicBezTo>
                  <a:pt x="1651862" y="54787"/>
                  <a:pt x="1648615" y="55652"/>
                  <a:pt x="1644355" y="56564"/>
                </a:cubicBezTo>
                <a:cubicBezTo>
                  <a:pt x="1640095" y="57475"/>
                  <a:pt x="1637146" y="58145"/>
                  <a:pt x="1635509" y="58573"/>
                </a:cubicBezTo>
                <a:cubicBezTo>
                  <a:pt x="1633872" y="59001"/>
                  <a:pt x="1632310" y="59838"/>
                  <a:pt x="1630821" y="61084"/>
                </a:cubicBezTo>
                <a:cubicBezTo>
                  <a:pt x="1629333" y="62331"/>
                  <a:pt x="1628589" y="64070"/>
                  <a:pt x="1628589" y="66303"/>
                </a:cubicBezTo>
                <a:cubicBezTo>
                  <a:pt x="1628589" y="68609"/>
                  <a:pt x="1629463" y="70572"/>
                  <a:pt x="1631212" y="72191"/>
                </a:cubicBezTo>
                <a:cubicBezTo>
                  <a:pt x="1632961" y="73809"/>
                  <a:pt x="1635249" y="74618"/>
                  <a:pt x="1638077" y="74618"/>
                </a:cubicBezTo>
                <a:cubicBezTo>
                  <a:pt x="1641090" y="74618"/>
                  <a:pt x="1643872" y="73958"/>
                  <a:pt x="1646420" y="72637"/>
                </a:cubicBezTo>
                <a:cubicBezTo>
                  <a:pt x="1648969" y="71316"/>
                  <a:pt x="1650839" y="69614"/>
                  <a:pt x="1652029" y="67530"/>
                </a:cubicBezTo>
                <a:cubicBezTo>
                  <a:pt x="1653406" y="65224"/>
                  <a:pt x="1654094" y="61428"/>
                  <a:pt x="1654094" y="56145"/>
                </a:cubicBezTo>
                <a:close/>
                <a:moveTo>
                  <a:pt x="1539794" y="53968"/>
                </a:moveTo>
                <a:cubicBezTo>
                  <a:pt x="1537562" y="54787"/>
                  <a:pt x="1534315" y="55652"/>
                  <a:pt x="1530055" y="56564"/>
                </a:cubicBezTo>
                <a:cubicBezTo>
                  <a:pt x="1525795" y="57475"/>
                  <a:pt x="1522846" y="58145"/>
                  <a:pt x="1521209" y="58573"/>
                </a:cubicBezTo>
                <a:cubicBezTo>
                  <a:pt x="1519572" y="59001"/>
                  <a:pt x="1518010" y="59838"/>
                  <a:pt x="1516521" y="61084"/>
                </a:cubicBezTo>
                <a:cubicBezTo>
                  <a:pt x="1515033" y="62331"/>
                  <a:pt x="1514289" y="64070"/>
                  <a:pt x="1514289" y="66303"/>
                </a:cubicBezTo>
                <a:cubicBezTo>
                  <a:pt x="1514289" y="68609"/>
                  <a:pt x="1515163" y="70572"/>
                  <a:pt x="1516912" y="72191"/>
                </a:cubicBezTo>
                <a:cubicBezTo>
                  <a:pt x="1518661" y="73809"/>
                  <a:pt x="1520949" y="74618"/>
                  <a:pt x="1523777" y="74618"/>
                </a:cubicBezTo>
                <a:cubicBezTo>
                  <a:pt x="1526790" y="74618"/>
                  <a:pt x="1529572" y="73958"/>
                  <a:pt x="1532120" y="72637"/>
                </a:cubicBezTo>
                <a:cubicBezTo>
                  <a:pt x="1534669" y="71316"/>
                  <a:pt x="1536539" y="69614"/>
                  <a:pt x="1537729" y="67530"/>
                </a:cubicBezTo>
                <a:cubicBezTo>
                  <a:pt x="1539106" y="65224"/>
                  <a:pt x="1539794" y="61428"/>
                  <a:pt x="1539794" y="56145"/>
                </a:cubicBezTo>
                <a:close/>
                <a:moveTo>
                  <a:pt x="682544" y="53968"/>
                </a:moveTo>
                <a:cubicBezTo>
                  <a:pt x="680312" y="54787"/>
                  <a:pt x="677065" y="55652"/>
                  <a:pt x="672805" y="56564"/>
                </a:cubicBezTo>
                <a:cubicBezTo>
                  <a:pt x="668545" y="57475"/>
                  <a:pt x="665596" y="58145"/>
                  <a:pt x="663959" y="58573"/>
                </a:cubicBezTo>
                <a:cubicBezTo>
                  <a:pt x="662322" y="59001"/>
                  <a:pt x="660759" y="59838"/>
                  <a:pt x="659271" y="61084"/>
                </a:cubicBezTo>
                <a:cubicBezTo>
                  <a:pt x="657783" y="62331"/>
                  <a:pt x="657039" y="64070"/>
                  <a:pt x="657039" y="66303"/>
                </a:cubicBezTo>
                <a:cubicBezTo>
                  <a:pt x="657039" y="68609"/>
                  <a:pt x="657913" y="70572"/>
                  <a:pt x="659662" y="72191"/>
                </a:cubicBezTo>
                <a:cubicBezTo>
                  <a:pt x="661411" y="73809"/>
                  <a:pt x="663699" y="74618"/>
                  <a:pt x="666527" y="74618"/>
                </a:cubicBezTo>
                <a:cubicBezTo>
                  <a:pt x="669540" y="74618"/>
                  <a:pt x="672322" y="73958"/>
                  <a:pt x="674870" y="72637"/>
                </a:cubicBezTo>
                <a:cubicBezTo>
                  <a:pt x="677419" y="71316"/>
                  <a:pt x="679289" y="69614"/>
                  <a:pt x="680479" y="67530"/>
                </a:cubicBezTo>
                <a:cubicBezTo>
                  <a:pt x="681856" y="65224"/>
                  <a:pt x="682544" y="61428"/>
                  <a:pt x="682544" y="56145"/>
                </a:cubicBezTo>
                <a:close/>
                <a:moveTo>
                  <a:pt x="466874" y="48332"/>
                </a:moveTo>
                <a:cubicBezTo>
                  <a:pt x="465013" y="48332"/>
                  <a:pt x="463562" y="48852"/>
                  <a:pt x="462520" y="49894"/>
                </a:cubicBezTo>
                <a:cubicBezTo>
                  <a:pt x="461479" y="50936"/>
                  <a:pt x="460744" y="52471"/>
                  <a:pt x="460316" y="54499"/>
                </a:cubicBezTo>
                <a:cubicBezTo>
                  <a:pt x="459888" y="56526"/>
                  <a:pt x="459674" y="59159"/>
                  <a:pt x="459674" y="62396"/>
                </a:cubicBezTo>
                <a:cubicBezTo>
                  <a:pt x="459674" y="67382"/>
                  <a:pt x="460204" y="71028"/>
                  <a:pt x="461265" y="73335"/>
                </a:cubicBezTo>
                <a:cubicBezTo>
                  <a:pt x="462325" y="75641"/>
                  <a:pt x="464195" y="76795"/>
                  <a:pt x="466874" y="76795"/>
                </a:cubicBezTo>
                <a:cubicBezTo>
                  <a:pt x="469590" y="76795"/>
                  <a:pt x="471450" y="75614"/>
                  <a:pt x="472455" y="73251"/>
                </a:cubicBezTo>
                <a:cubicBezTo>
                  <a:pt x="473459" y="70888"/>
                  <a:pt x="473962" y="67196"/>
                  <a:pt x="473962" y="62173"/>
                </a:cubicBezTo>
                <a:cubicBezTo>
                  <a:pt x="473962" y="57373"/>
                  <a:pt x="473441" y="53866"/>
                  <a:pt x="472399" y="51652"/>
                </a:cubicBezTo>
                <a:cubicBezTo>
                  <a:pt x="471357" y="49438"/>
                  <a:pt x="469515" y="48332"/>
                  <a:pt x="466874" y="48332"/>
                </a:cubicBezTo>
                <a:close/>
                <a:moveTo>
                  <a:pt x="556357" y="45485"/>
                </a:moveTo>
                <a:cubicBezTo>
                  <a:pt x="552561" y="47680"/>
                  <a:pt x="549724" y="49876"/>
                  <a:pt x="547845" y="52071"/>
                </a:cubicBezTo>
                <a:cubicBezTo>
                  <a:pt x="545966" y="54266"/>
                  <a:pt x="545027" y="56871"/>
                  <a:pt x="545027" y="59884"/>
                </a:cubicBezTo>
                <a:cubicBezTo>
                  <a:pt x="545027" y="61596"/>
                  <a:pt x="545371" y="63233"/>
                  <a:pt x="546059" y="64796"/>
                </a:cubicBezTo>
                <a:cubicBezTo>
                  <a:pt x="546748" y="66358"/>
                  <a:pt x="547752" y="67809"/>
                  <a:pt x="549073" y="69149"/>
                </a:cubicBezTo>
                <a:cubicBezTo>
                  <a:pt x="550394" y="70488"/>
                  <a:pt x="551929" y="71512"/>
                  <a:pt x="553678" y="72218"/>
                </a:cubicBezTo>
                <a:cubicBezTo>
                  <a:pt x="555426" y="72925"/>
                  <a:pt x="557268" y="73279"/>
                  <a:pt x="559203" y="73279"/>
                </a:cubicBezTo>
                <a:cubicBezTo>
                  <a:pt x="561100" y="73279"/>
                  <a:pt x="562942" y="72981"/>
                  <a:pt x="564728" y="72386"/>
                </a:cubicBezTo>
                <a:cubicBezTo>
                  <a:pt x="566514" y="71791"/>
                  <a:pt x="568207" y="70944"/>
                  <a:pt x="569807" y="69847"/>
                </a:cubicBezTo>
                <a:cubicBezTo>
                  <a:pt x="571407" y="68749"/>
                  <a:pt x="573062" y="67382"/>
                  <a:pt x="574774" y="65744"/>
                </a:cubicBezTo>
                <a:cubicBezTo>
                  <a:pt x="571463" y="62693"/>
                  <a:pt x="568486" y="59670"/>
                  <a:pt x="565844" y="56675"/>
                </a:cubicBezTo>
                <a:cubicBezTo>
                  <a:pt x="563203" y="53680"/>
                  <a:pt x="560040" y="49950"/>
                  <a:pt x="556357" y="45485"/>
                </a:cubicBezTo>
                <a:close/>
                <a:moveTo>
                  <a:pt x="466650" y="41355"/>
                </a:moveTo>
                <a:cubicBezTo>
                  <a:pt x="469553" y="41355"/>
                  <a:pt x="472092" y="41802"/>
                  <a:pt x="474269" y="42695"/>
                </a:cubicBezTo>
                <a:cubicBezTo>
                  <a:pt x="476445" y="43588"/>
                  <a:pt x="478305" y="44927"/>
                  <a:pt x="479850" y="46713"/>
                </a:cubicBezTo>
                <a:cubicBezTo>
                  <a:pt x="481394" y="48499"/>
                  <a:pt x="482538" y="50722"/>
                  <a:pt x="483282" y="53382"/>
                </a:cubicBezTo>
                <a:cubicBezTo>
                  <a:pt x="484026" y="56043"/>
                  <a:pt x="484398" y="59159"/>
                  <a:pt x="484398" y="62731"/>
                </a:cubicBezTo>
                <a:cubicBezTo>
                  <a:pt x="484398" y="69837"/>
                  <a:pt x="482835" y="75121"/>
                  <a:pt x="479710" y="78581"/>
                </a:cubicBezTo>
                <a:cubicBezTo>
                  <a:pt x="476585" y="82041"/>
                  <a:pt x="472306" y="83771"/>
                  <a:pt x="466874" y="83771"/>
                </a:cubicBezTo>
                <a:cubicBezTo>
                  <a:pt x="463488" y="83771"/>
                  <a:pt x="460465" y="83027"/>
                  <a:pt x="457804" y="81539"/>
                </a:cubicBezTo>
                <a:cubicBezTo>
                  <a:pt x="455144" y="80051"/>
                  <a:pt x="453061" y="77762"/>
                  <a:pt x="451554" y="74674"/>
                </a:cubicBezTo>
                <a:cubicBezTo>
                  <a:pt x="450047" y="71586"/>
                  <a:pt x="449293" y="67772"/>
                  <a:pt x="449293" y="63233"/>
                </a:cubicBezTo>
                <a:cubicBezTo>
                  <a:pt x="449293" y="55978"/>
                  <a:pt x="450679" y="50517"/>
                  <a:pt x="453451" y="46853"/>
                </a:cubicBezTo>
                <a:cubicBezTo>
                  <a:pt x="456223" y="43188"/>
                  <a:pt x="460623" y="41355"/>
                  <a:pt x="466650" y="41355"/>
                </a:cubicBezTo>
                <a:close/>
                <a:moveTo>
                  <a:pt x="741573" y="34044"/>
                </a:moveTo>
                <a:cubicBezTo>
                  <a:pt x="738671" y="34044"/>
                  <a:pt x="736085" y="34835"/>
                  <a:pt x="733815" y="36416"/>
                </a:cubicBezTo>
                <a:cubicBezTo>
                  <a:pt x="731546" y="37997"/>
                  <a:pt x="729760" y="40286"/>
                  <a:pt x="728458" y="43281"/>
                </a:cubicBezTo>
                <a:cubicBezTo>
                  <a:pt x="727155" y="46276"/>
                  <a:pt x="726504" y="49838"/>
                  <a:pt x="726504" y="53968"/>
                </a:cubicBezTo>
                <a:cubicBezTo>
                  <a:pt x="726504" y="60033"/>
                  <a:pt x="727890" y="64693"/>
                  <a:pt x="730662" y="67949"/>
                </a:cubicBezTo>
                <a:cubicBezTo>
                  <a:pt x="733434" y="71205"/>
                  <a:pt x="737071" y="72832"/>
                  <a:pt x="741573" y="72832"/>
                </a:cubicBezTo>
                <a:cubicBezTo>
                  <a:pt x="745405" y="72832"/>
                  <a:pt x="748708" y="71167"/>
                  <a:pt x="751480" y="67837"/>
                </a:cubicBezTo>
                <a:cubicBezTo>
                  <a:pt x="754251" y="64507"/>
                  <a:pt x="755637" y="59735"/>
                  <a:pt x="755637" y="53522"/>
                </a:cubicBezTo>
                <a:cubicBezTo>
                  <a:pt x="755637" y="49504"/>
                  <a:pt x="755061" y="46043"/>
                  <a:pt x="753907" y="43141"/>
                </a:cubicBezTo>
                <a:cubicBezTo>
                  <a:pt x="752754" y="40239"/>
                  <a:pt x="751117" y="37997"/>
                  <a:pt x="748996" y="36416"/>
                </a:cubicBezTo>
                <a:cubicBezTo>
                  <a:pt x="746875" y="34835"/>
                  <a:pt x="744401" y="34044"/>
                  <a:pt x="741573" y="34044"/>
                </a:cubicBezTo>
                <a:close/>
                <a:moveTo>
                  <a:pt x="1004924" y="33151"/>
                </a:moveTo>
                <a:cubicBezTo>
                  <a:pt x="1001129" y="33151"/>
                  <a:pt x="998013" y="34463"/>
                  <a:pt x="995576" y="37086"/>
                </a:cubicBezTo>
                <a:cubicBezTo>
                  <a:pt x="993139" y="39709"/>
                  <a:pt x="991660" y="43588"/>
                  <a:pt x="991139" y="48722"/>
                </a:cubicBezTo>
                <a:lnTo>
                  <a:pt x="1018765" y="48722"/>
                </a:lnTo>
                <a:cubicBezTo>
                  <a:pt x="1018393" y="43513"/>
                  <a:pt x="1016989" y="39616"/>
                  <a:pt x="1014552" y="37030"/>
                </a:cubicBezTo>
                <a:cubicBezTo>
                  <a:pt x="1012115" y="34444"/>
                  <a:pt x="1008906" y="33151"/>
                  <a:pt x="1004924" y="33151"/>
                </a:cubicBezTo>
                <a:close/>
                <a:moveTo>
                  <a:pt x="233400" y="33151"/>
                </a:moveTo>
                <a:cubicBezTo>
                  <a:pt x="229604" y="33151"/>
                  <a:pt x="226488" y="34463"/>
                  <a:pt x="224051" y="37086"/>
                </a:cubicBezTo>
                <a:cubicBezTo>
                  <a:pt x="221614" y="39709"/>
                  <a:pt x="220135" y="43588"/>
                  <a:pt x="219614" y="48722"/>
                </a:cubicBezTo>
                <a:lnTo>
                  <a:pt x="247241" y="48722"/>
                </a:lnTo>
                <a:cubicBezTo>
                  <a:pt x="246868" y="43513"/>
                  <a:pt x="245464" y="39616"/>
                  <a:pt x="243027" y="37030"/>
                </a:cubicBezTo>
                <a:cubicBezTo>
                  <a:pt x="240590" y="34444"/>
                  <a:pt x="237381" y="33151"/>
                  <a:pt x="233400" y="33151"/>
                </a:cubicBezTo>
                <a:close/>
                <a:moveTo>
                  <a:pt x="100050" y="33151"/>
                </a:moveTo>
                <a:cubicBezTo>
                  <a:pt x="96254" y="33151"/>
                  <a:pt x="93138" y="34463"/>
                  <a:pt x="90701" y="37086"/>
                </a:cubicBezTo>
                <a:cubicBezTo>
                  <a:pt x="88264" y="39709"/>
                  <a:pt x="86785" y="43588"/>
                  <a:pt x="86264" y="48722"/>
                </a:cubicBezTo>
                <a:lnTo>
                  <a:pt x="113891" y="48722"/>
                </a:lnTo>
                <a:cubicBezTo>
                  <a:pt x="113518" y="43513"/>
                  <a:pt x="112114" y="39616"/>
                  <a:pt x="109677" y="37030"/>
                </a:cubicBezTo>
                <a:cubicBezTo>
                  <a:pt x="107240" y="34444"/>
                  <a:pt x="104031" y="33151"/>
                  <a:pt x="100050" y="33151"/>
                </a:cubicBezTo>
                <a:close/>
                <a:moveTo>
                  <a:pt x="1576276" y="22659"/>
                </a:moveTo>
                <a:cubicBezTo>
                  <a:pt x="1578806" y="22659"/>
                  <a:pt x="1580629" y="23459"/>
                  <a:pt x="1581745" y="25059"/>
                </a:cubicBezTo>
                <a:cubicBezTo>
                  <a:pt x="1582861" y="26658"/>
                  <a:pt x="1583475" y="29021"/>
                  <a:pt x="1583587" y="32146"/>
                </a:cubicBezTo>
                <a:cubicBezTo>
                  <a:pt x="1585410" y="29021"/>
                  <a:pt x="1587280" y="26658"/>
                  <a:pt x="1589196" y="25059"/>
                </a:cubicBezTo>
                <a:cubicBezTo>
                  <a:pt x="1591112" y="23459"/>
                  <a:pt x="1593670" y="22659"/>
                  <a:pt x="1596870" y="22659"/>
                </a:cubicBezTo>
                <a:cubicBezTo>
                  <a:pt x="1600070" y="22659"/>
                  <a:pt x="1603176" y="23459"/>
                  <a:pt x="1606190" y="25059"/>
                </a:cubicBezTo>
                <a:cubicBezTo>
                  <a:pt x="1609204" y="26658"/>
                  <a:pt x="1610711" y="28779"/>
                  <a:pt x="1610711" y="31421"/>
                </a:cubicBezTo>
                <a:cubicBezTo>
                  <a:pt x="1610711" y="33281"/>
                  <a:pt x="1610069" y="34816"/>
                  <a:pt x="1608785" y="36025"/>
                </a:cubicBezTo>
                <a:cubicBezTo>
                  <a:pt x="1607502" y="37235"/>
                  <a:pt x="1606116" y="37839"/>
                  <a:pt x="1604627" y="37839"/>
                </a:cubicBezTo>
                <a:cubicBezTo>
                  <a:pt x="1604069" y="37839"/>
                  <a:pt x="1602721" y="37495"/>
                  <a:pt x="1600581" y="36807"/>
                </a:cubicBezTo>
                <a:cubicBezTo>
                  <a:pt x="1598442" y="36118"/>
                  <a:pt x="1596554" y="35774"/>
                  <a:pt x="1594916" y="35774"/>
                </a:cubicBezTo>
                <a:cubicBezTo>
                  <a:pt x="1592684" y="35774"/>
                  <a:pt x="1590861" y="36360"/>
                  <a:pt x="1589447" y="37532"/>
                </a:cubicBezTo>
                <a:cubicBezTo>
                  <a:pt x="1588033" y="38704"/>
                  <a:pt x="1586936" y="40444"/>
                  <a:pt x="1586154" y="42750"/>
                </a:cubicBezTo>
                <a:cubicBezTo>
                  <a:pt x="1585373" y="45057"/>
                  <a:pt x="1584833" y="47801"/>
                  <a:pt x="1584536" y="50983"/>
                </a:cubicBezTo>
                <a:cubicBezTo>
                  <a:pt x="1584238" y="54164"/>
                  <a:pt x="1584089" y="58043"/>
                  <a:pt x="1584089" y="62619"/>
                </a:cubicBezTo>
                <a:lnTo>
                  <a:pt x="1584089" y="75344"/>
                </a:lnTo>
                <a:cubicBezTo>
                  <a:pt x="1584089" y="78432"/>
                  <a:pt x="1583364" y="80748"/>
                  <a:pt x="1581913" y="82292"/>
                </a:cubicBezTo>
                <a:cubicBezTo>
                  <a:pt x="1580462" y="83836"/>
                  <a:pt x="1578620" y="84608"/>
                  <a:pt x="1576387" y="84608"/>
                </a:cubicBezTo>
                <a:cubicBezTo>
                  <a:pt x="1574192" y="84608"/>
                  <a:pt x="1572388" y="83827"/>
                  <a:pt x="1570974" y="82264"/>
                </a:cubicBezTo>
                <a:cubicBezTo>
                  <a:pt x="1569560" y="80702"/>
                  <a:pt x="1568853" y="78395"/>
                  <a:pt x="1568853" y="75344"/>
                </a:cubicBezTo>
                <a:lnTo>
                  <a:pt x="1568853" y="32928"/>
                </a:lnTo>
                <a:cubicBezTo>
                  <a:pt x="1568853" y="26082"/>
                  <a:pt x="1571327" y="22659"/>
                  <a:pt x="1576276" y="22659"/>
                </a:cubicBezTo>
                <a:close/>
                <a:moveTo>
                  <a:pt x="1438014" y="22659"/>
                </a:moveTo>
                <a:cubicBezTo>
                  <a:pt x="1440210" y="22659"/>
                  <a:pt x="1441865" y="23356"/>
                  <a:pt x="1442982" y="24752"/>
                </a:cubicBezTo>
                <a:cubicBezTo>
                  <a:pt x="1444098" y="26147"/>
                  <a:pt x="1445084" y="28147"/>
                  <a:pt x="1445939" y="30751"/>
                </a:cubicBezTo>
                <a:lnTo>
                  <a:pt x="1458832" y="68256"/>
                </a:lnTo>
                <a:lnTo>
                  <a:pt x="1471054" y="33374"/>
                </a:lnTo>
                <a:cubicBezTo>
                  <a:pt x="1472022" y="30547"/>
                  <a:pt x="1472896" y="28333"/>
                  <a:pt x="1473677" y="26733"/>
                </a:cubicBezTo>
                <a:cubicBezTo>
                  <a:pt x="1474459" y="25133"/>
                  <a:pt x="1475287" y="24054"/>
                  <a:pt x="1476161" y="23496"/>
                </a:cubicBezTo>
                <a:cubicBezTo>
                  <a:pt x="1477035" y="22938"/>
                  <a:pt x="1478272" y="22659"/>
                  <a:pt x="1479872" y="22659"/>
                </a:cubicBezTo>
                <a:cubicBezTo>
                  <a:pt x="1481026" y="22659"/>
                  <a:pt x="1482133" y="22966"/>
                  <a:pt x="1483193" y="23580"/>
                </a:cubicBezTo>
                <a:cubicBezTo>
                  <a:pt x="1484253" y="24193"/>
                  <a:pt x="1485072" y="25021"/>
                  <a:pt x="1485649" y="26063"/>
                </a:cubicBezTo>
                <a:cubicBezTo>
                  <a:pt x="1486225" y="27105"/>
                  <a:pt x="1486514" y="28203"/>
                  <a:pt x="1486514" y="29356"/>
                </a:cubicBezTo>
                <a:cubicBezTo>
                  <a:pt x="1486365" y="30063"/>
                  <a:pt x="1486123" y="31067"/>
                  <a:pt x="1485788" y="32370"/>
                </a:cubicBezTo>
                <a:cubicBezTo>
                  <a:pt x="1485453" y="33672"/>
                  <a:pt x="1485044" y="34993"/>
                  <a:pt x="1484560" y="36332"/>
                </a:cubicBezTo>
                <a:lnTo>
                  <a:pt x="1464692" y="88348"/>
                </a:lnTo>
                <a:cubicBezTo>
                  <a:pt x="1462980" y="92924"/>
                  <a:pt x="1461306" y="96515"/>
                  <a:pt x="1459669" y="99119"/>
                </a:cubicBezTo>
                <a:cubicBezTo>
                  <a:pt x="1458032" y="101724"/>
                  <a:pt x="1455864" y="103724"/>
                  <a:pt x="1453167" y="105119"/>
                </a:cubicBezTo>
                <a:cubicBezTo>
                  <a:pt x="1450469" y="106514"/>
                  <a:pt x="1446832" y="107212"/>
                  <a:pt x="1442256" y="107212"/>
                </a:cubicBezTo>
                <a:cubicBezTo>
                  <a:pt x="1437791" y="107212"/>
                  <a:pt x="1434443" y="106728"/>
                  <a:pt x="1432210" y="105761"/>
                </a:cubicBezTo>
                <a:cubicBezTo>
                  <a:pt x="1429978" y="104793"/>
                  <a:pt x="1428861" y="103026"/>
                  <a:pt x="1428861" y="100459"/>
                </a:cubicBezTo>
                <a:cubicBezTo>
                  <a:pt x="1428861" y="98710"/>
                  <a:pt x="1429392" y="97361"/>
                  <a:pt x="1430452" y="96412"/>
                </a:cubicBezTo>
                <a:cubicBezTo>
                  <a:pt x="1431512" y="95464"/>
                  <a:pt x="1433084" y="94989"/>
                  <a:pt x="1435168" y="94989"/>
                </a:cubicBezTo>
                <a:cubicBezTo>
                  <a:pt x="1435987" y="94989"/>
                  <a:pt x="1436787" y="95101"/>
                  <a:pt x="1437568" y="95324"/>
                </a:cubicBezTo>
                <a:cubicBezTo>
                  <a:pt x="1438535" y="95547"/>
                  <a:pt x="1439372" y="95659"/>
                  <a:pt x="1440079" y="95659"/>
                </a:cubicBezTo>
                <a:cubicBezTo>
                  <a:pt x="1441828" y="95659"/>
                  <a:pt x="1443205" y="95398"/>
                  <a:pt x="1444209" y="94878"/>
                </a:cubicBezTo>
                <a:cubicBezTo>
                  <a:pt x="1445214" y="94357"/>
                  <a:pt x="1446116" y="93454"/>
                  <a:pt x="1446916" y="92171"/>
                </a:cubicBezTo>
                <a:cubicBezTo>
                  <a:pt x="1447716" y="90887"/>
                  <a:pt x="1448637" y="88999"/>
                  <a:pt x="1449679" y="86506"/>
                </a:cubicBezTo>
                <a:lnTo>
                  <a:pt x="1451074" y="83102"/>
                </a:lnTo>
                <a:lnTo>
                  <a:pt x="1432322" y="35886"/>
                </a:lnTo>
                <a:cubicBezTo>
                  <a:pt x="1431168" y="33170"/>
                  <a:pt x="1430592" y="31198"/>
                  <a:pt x="1430592" y="29970"/>
                </a:cubicBezTo>
                <a:cubicBezTo>
                  <a:pt x="1430592" y="28668"/>
                  <a:pt x="1430926" y="27458"/>
                  <a:pt x="1431596" y="26342"/>
                </a:cubicBezTo>
                <a:cubicBezTo>
                  <a:pt x="1432266" y="25226"/>
                  <a:pt x="1433187" y="24333"/>
                  <a:pt x="1434359" y="23663"/>
                </a:cubicBezTo>
                <a:cubicBezTo>
                  <a:pt x="1435531" y="22994"/>
                  <a:pt x="1436749" y="22659"/>
                  <a:pt x="1438014" y="22659"/>
                </a:cubicBezTo>
                <a:close/>
                <a:moveTo>
                  <a:pt x="1390092" y="22659"/>
                </a:moveTo>
                <a:cubicBezTo>
                  <a:pt x="1394036" y="22659"/>
                  <a:pt x="1397580" y="23068"/>
                  <a:pt x="1400724" y="23887"/>
                </a:cubicBezTo>
                <a:cubicBezTo>
                  <a:pt x="1403868" y="24705"/>
                  <a:pt x="1406491" y="25803"/>
                  <a:pt x="1408593" y="27179"/>
                </a:cubicBezTo>
                <a:cubicBezTo>
                  <a:pt x="1410695" y="28556"/>
                  <a:pt x="1412295" y="30081"/>
                  <a:pt x="1413393" y="31756"/>
                </a:cubicBezTo>
                <a:cubicBezTo>
                  <a:pt x="1414490" y="33430"/>
                  <a:pt x="1415039" y="35067"/>
                  <a:pt x="1415039" y="36667"/>
                </a:cubicBezTo>
                <a:cubicBezTo>
                  <a:pt x="1415039" y="38416"/>
                  <a:pt x="1414453" y="39848"/>
                  <a:pt x="1413281" y="40965"/>
                </a:cubicBezTo>
                <a:cubicBezTo>
                  <a:pt x="1412109" y="42081"/>
                  <a:pt x="1410444" y="42639"/>
                  <a:pt x="1408286" y="42639"/>
                </a:cubicBezTo>
                <a:cubicBezTo>
                  <a:pt x="1406723" y="42639"/>
                  <a:pt x="1405393" y="42192"/>
                  <a:pt x="1404296" y="41299"/>
                </a:cubicBezTo>
                <a:cubicBezTo>
                  <a:pt x="1403198" y="40406"/>
                  <a:pt x="1401942" y="39067"/>
                  <a:pt x="1400528" y="37281"/>
                </a:cubicBezTo>
                <a:cubicBezTo>
                  <a:pt x="1399375" y="35793"/>
                  <a:pt x="1398017" y="34602"/>
                  <a:pt x="1396454" y="33709"/>
                </a:cubicBezTo>
                <a:cubicBezTo>
                  <a:pt x="1394891" y="32816"/>
                  <a:pt x="1392771" y="32370"/>
                  <a:pt x="1390092" y="32370"/>
                </a:cubicBezTo>
                <a:cubicBezTo>
                  <a:pt x="1387338" y="32370"/>
                  <a:pt x="1385050" y="32956"/>
                  <a:pt x="1383227" y="34128"/>
                </a:cubicBezTo>
                <a:cubicBezTo>
                  <a:pt x="1381404" y="35300"/>
                  <a:pt x="1380492" y="36760"/>
                  <a:pt x="1380492" y="38509"/>
                </a:cubicBezTo>
                <a:cubicBezTo>
                  <a:pt x="1380492" y="40109"/>
                  <a:pt x="1381162" y="41420"/>
                  <a:pt x="1382501" y="42444"/>
                </a:cubicBezTo>
                <a:cubicBezTo>
                  <a:pt x="1383841" y="43467"/>
                  <a:pt x="1385645" y="44313"/>
                  <a:pt x="1387915" y="44983"/>
                </a:cubicBezTo>
                <a:cubicBezTo>
                  <a:pt x="1390185" y="45653"/>
                  <a:pt x="1393310" y="46471"/>
                  <a:pt x="1397291" y="47439"/>
                </a:cubicBezTo>
                <a:cubicBezTo>
                  <a:pt x="1402017" y="48592"/>
                  <a:pt x="1405877" y="49969"/>
                  <a:pt x="1408872" y="51569"/>
                </a:cubicBezTo>
                <a:cubicBezTo>
                  <a:pt x="1411867" y="53168"/>
                  <a:pt x="1414137" y="55057"/>
                  <a:pt x="1415681" y="57233"/>
                </a:cubicBezTo>
                <a:cubicBezTo>
                  <a:pt x="1417225" y="59410"/>
                  <a:pt x="1417997" y="61894"/>
                  <a:pt x="1417997" y="64684"/>
                </a:cubicBezTo>
                <a:cubicBezTo>
                  <a:pt x="1417997" y="68888"/>
                  <a:pt x="1416974" y="72488"/>
                  <a:pt x="1414927" y="75483"/>
                </a:cubicBezTo>
                <a:cubicBezTo>
                  <a:pt x="1412881" y="78479"/>
                  <a:pt x="1409858" y="80748"/>
                  <a:pt x="1405858" y="82292"/>
                </a:cubicBezTo>
                <a:cubicBezTo>
                  <a:pt x="1401858" y="83836"/>
                  <a:pt x="1396994" y="84608"/>
                  <a:pt x="1391264" y="84608"/>
                </a:cubicBezTo>
                <a:cubicBezTo>
                  <a:pt x="1385794" y="84608"/>
                  <a:pt x="1381106" y="83771"/>
                  <a:pt x="1377199" y="82097"/>
                </a:cubicBezTo>
                <a:cubicBezTo>
                  <a:pt x="1373293" y="80423"/>
                  <a:pt x="1370409" y="78330"/>
                  <a:pt x="1368549" y="75818"/>
                </a:cubicBezTo>
                <a:cubicBezTo>
                  <a:pt x="1366689" y="73307"/>
                  <a:pt x="1365758" y="70786"/>
                  <a:pt x="1365758" y="68256"/>
                </a:cubicBezTo>
                <a:cubicBezTo>
                  <a:pt x="1365758" y="66582"/>
                  <a:pt x="1366354" y="65149"/>
                  <a:pt x="1367544" y="63958"/>
                </a:cubicBezTo>
                <a:cubicBezTo>
                  <a:pt x="1368735" y="62768"/>
                  <a:pt x="1370242" y="62173"/>
                  <a:pt x="1372065" y="62173"/>
                </a:cubicBezTo>
                <a:cubicBezTo>
                  <a:pt x="1373665" y="62173"/>
                  <a:pt x="1374893" y="62563"/>
                  <a:pt x="1375748" y="63345"/>
                </a:cubicBezTo>
                <a:cubicBezTo>
                  <a:pt x="1376604" y="64126"/>
                  <a:pt x="1377423" y="65224"/>
                  <a:pt x="1378204" y="66637"/>
                </a:cubicBezTo>
                <a:cubicBezTo>
                  <a:pt x="1379767" y="69354"/>
                  <a:pt x="1381636" y="71381"/>
                  <a:pt x="1383813" y="72721"/>
                </a:cubicBezTo>
                <a:cubicBezTo>
                  <a:pt x="1385990" y="74060"/>
                  <a:pt x="1388957" y="74730"/>
                  <a:pt x="1392715" y="74730"/>
                </a:cubicBezTo>
                <a:cubicBezTo>
                  <a:pt x="1395766" y="74730"/>
                  <a:pt x="1398268" y="74051"/>
                  <a:pt x="1400221" y="72693"/>
                </a:cubicBezTo>
                <a:cubicBezTo>
                  <a:pt x="1402175" y="71335"/>
                  <a:pt x="1403151" y="69781"/>
                  <a:pt x="1403151" y="68033"/>
                </a:cubicBezTo>
                <a:cubicBezTo>
                  <a:pt x="1403151" y="65354"/>
                  <a:pt x="1402138" y="63400"/>
                  <a:pt x="1400110" y="62173"/>
                </a:cubicBezTo>
                <a:cubicBezTo>
                  <a:pt x="1398082" y="60945"/>
                  <a:pt x="1394743" y="59773"/>
                  <a:pt x="1390092" y="58656"/>
                </a:cubicBezTo>
                <a:cubicBezTo>
                  <a:pt x="1384846" y="57354"/>
                  <a:pt x="1380576" y="55987"/>
                  <a:pt x="1377283" y="54554"/>
                </a:cubicBezTo>
                <a:cubicBezTo>
                  <a:pt x="1373990" y="53122"/>
                  <a:pt x="1371358" y="51234"/>
                  <a:pt x="1369386" y="48890"/>
                </a:cubicBezTo>
                <a:cubicBezTo>
                  <a:pt x="1367414" y="46546"/>
                  <a:pt x="1366428" y="43662"/>
                  <a:pt x="1366428" y="40239"/>
                </a:cubicBezTo>
                <a:cubicBezTo>
                  <a:pt x="1366428" y="37188"/>
                  <a:pt x="1367340" y="34304"/>
                  <a:pt x="1369163" y="31588"/>
                </a:cubicBezTo>
                <a:cubicBezTo>
                  <a:pt x="1370986" y="28872"/>
                  <a:pt x="1373674" y="26705"/>
                  <a:pt x="1377227" y="25086"/>
                </a:cubicBezTo>
                <a:cubicBezTo>
                  <a:pt x="1380781" y="23468"/>
                  <a:pt x="1385069" y="22659"/>
                  <a:pt x="1390092" y="22659"/>
                </a:cubicBezTo>
                <a:close/>
                <a:moveTo>
                  <a:pt x="1309799" y="22659"/>
                </a:moveTo>
                <a:cubicBezTo>
                  <a:pt x="1312031" y="22659"/>
                  <a:pt x="1313873" y="23421"/>
                  <a:pt x="1315324" y="24947"/>
                </a:cubicBezTo>
                <a:cubicBezTo>
                  <a:pt x="1316775" y="26472"/>
                  <a:pt x="1317501" y="28593"/>
                  <a:pt x="1317501" y="31309"/>
                </a:cubicBezTo>
                <a:lnTo>
                  <a:pt x="1317501" y="75344"/>
                </a:lnTo>
                <a:cubicBezTo>
                  <a:pt x="1317501" y="78395"/>
                  <a:pt x="1316775" y="80702"/>
                  <a:pt x="1315324" y="82264"/>
                </a:cubicBezTo>
                <a:cubicBezTo>
                  <a:pt x="1313873" y="83827"/>
                  <a:pt x="1312031" y="84608"/>
                  <a:pt x="1309799" y="84608"/>
                </a:cubicBezTo>
                <a:cubicBezTo>
                  <a:pt x="1307567" y="84608"/>
                  <a:pt x="1305753" y="83808"/>
                  <a:pt x="1304357" y="82209"/>
                </a:cubicBezTo>
                <a:cubicBezTo>
                  <a:pt x="1302962" y="80609"/>
                  <a:pt x="1302265" y="78320"/>
                  <a:pt x="1302265" y="75344"/>
                </a:cubicBezTo>
                <a:lnTo>
                  <a:pt x="1302265" y="31756"/>
                </a:lnTo>
                <a:cubicBezTo>
                  <a:pt x="1302265" y="28742"/>
                  <a:pt x="1302962" y="26472"/>
                  <a:pt x="1304357" y="24947"/>
                </a:cubicBezTo>
                <a:cubicBezTo>
                  <a:pt x="1305753" y="23421"/>
                  <a:pt x="1307567" y="22659"/>
                  <a:pt x="1309799" y="22659"/>
                </a:cubicBezTo>
                <a:close/>
                <a:moveTo>
                  <a:pt x="1214549" y="22659"/>
                </a:moveTo>
                <a:cubicBezTo>
                  <a:pt x="1216781" y="22659"/>
                  <a:pt x="1218623" y="23421"/>
                  <a:pt x="1220074" y="24947"/>
                </a:cubicBezTo>
                <a:cubicBezTo>
                  <a:pt x="1221525" y="26472"/>
                  <a:pt x="1222251" y="28593"/>
                  <a:pt x="1222251" y="31309"/>
                </a:cubicBezTo>
                <a:lnTo>
                  <a:pt x="1222251" y="75344"/>
                </a:lnTo>
                <a:cubicBezTo>
                  <a:pt x="1222251" y="78395"/>
                  <a:pt x="1221525" y="80702"/>
                  <a:pt x="1220074" y="82264"/>
                </a:cubicBezTo>
                <a:cubicBezTo>
                  <a:pt x="1218623" y="83827"/>
                  <a:pt x="1216781" y="84608"/>
                  <a:pt x="1214549" y="84608"/>
                </a:cubicBezTo>
                <a:cubicBezTo>
                  <a:pt x="1212317" y="84608"/>
                  <a:pt x="1210503" y="83808"/>
                  <a:pt x="1209107" y="82209"/>
                </a:cubicBezTo>
                <a:cubicBezTo>
                  <a:pt x="1207712" y="80609"/>
                  <a:pt x="1207015" y="78320"/>
                  <a:pt x="1207015" y="75344"/>
                </a:cubicBezTo>
                <a:lnTo>
                  <a:pt x="1207015" y="31756"/>
                </a:lnTo>
                <a:cubicBezTo>
                  <a:pt x="1207015" y="28742"/>
                  <a:pt x="1207712" y="26472"/>
                  <a:pt x="1209107" y="24947"/>
                </a:cubicBezTo>
                <a:cubicBezTo>
                  <a:pt x="1210503" y="23421"/>
                  <a:pt x="1212317" y="22659"/>
                  <a:pt x="1214549" y="22659"/>
                </a:cubicBezTo>
                <a:close/>
                <a:moveTo>
                  <a:pt x="1157399" y="22659"/>
                </a:moveTo>
                <a:cubicBezTo>
                  <a:pt x="1159631" y="22659"/>
                  <a:pt x="1161473" y="23421"/>
                  <a:pt x="1162924" y="24947"/>
                </a:cubicBezTo>
                <a:cubicBezTo>
                  <a:pt x="1164375" y="26472"/>
                  <a:pt x="1165101" y="28593"/>
                  <a:pt x="1165101" y="31309"/>
                </a:cubicBezTo>
                <a:lnTo>
                  <a:pt x="1165101" y="75344"/>
                </a:lnTo>
                <a:cubicBezTo>
                  <a:pt x="1165101" y="78395"/>
                  <a:pt x="1164375" y="80702"/>
                  <a:pt x="1162924" y="82264"/>
                </a:cubicBezTo>
                <a:cubicBezTo>
                  <a:pt x="1161473" y="83827"/>
                  <a:pt x="1159631" y="84608"/>
                  <a:pt x="1157399" y="84608"/>
                </a:cubicBezTo>
                <a:cubicBezTo>
                  <a:pt x="1155167" y="84608"/>
                  <a:pt x="1153353" y="83808"/>
                  <a:pt x="1151957" y="82209"/>
                </a:cubicBezTo>
                <a:cubicBezTo>
                  <a:pt x="1150562" y="80609"/>
                  <a:pt x="1149865" y="78320"/>
                  <a:pt x="1149865" y="75344"/>
                </a:cubicBezTo>
                <a:lnTo>
                  <a:pt x="1149865" y="31756"/>
                </a:lnTo>
                <a:cubicBezTo>
                  <a:pt x="1149865" y="28742"/>
                  <a:pt x="1150562" y="26472"/>
                  <a:pt x="1151957" y="24947"/>
                </a:cubicBezTo>
                <a:cubicBezTo>
                  <a:pt x="1153353" y="23421"/>
                  <a:pt x="1155167" y="22659"/>
                  <a:pt x="1157399" y="22659"/>
                </a:cubicBezTo>
                <a:close/>
                <a:moveTo>
                  <a:pt x="1051396" y="22659"/>
                </a:moveTo>
                <a:cubicBezTo>
                  <a:pt x="1053480" y="22659"/>
                  <a:pt x="1055219" y="23356"/>
                  <a:pt x="1056614" y="24752"/>
                </a:cubicBezTo>
                <a:cubicBezTo>
                  <a:pt x="1058010" y="26147"/>
                  <a:pt x="1058707" y="28072"/>
                  <a:pt x="1058707" y="30528"/>
                </a:cubicBezTo>
                <a:lnTo>
                  <a:pt x="1058707" y="31979"/>
                </a:lnTo>
                <a:cubicBezTo>
                  <a:pt x="1061349" y="28816"/>
                  <a:pt x="1064177" y="26491"/>
                  <a:pt x="1067190" y="25003"/>
                </a:cubicBezTo>
                <a:cubicBezTo>
                  <a:pt x="1070204" y="23514"/>
                  <a:pt x="1073553" y="22770"/>
                  <a:pt x="1077236" y="22770"/>
                </a:cubicBezTo>
                <a:cubicBezTo>
                  <a:pt x="1081069" y="22770"/>
                  <a:pt x="1084361" y="23533"/>
                  <a:pt x="1087115" y="25059"/>
                </a:cubicBezTo>
                <a:cubicBezTo>
                  <a:pt x="1089868" y="26584"/>
                  <a:pt x="1092138" y="28891"/>
                  <a:pt x="1093924" y="31979"/>
                </a:cubicBezTo>
                <a:cubicBezTo>
                  <a:pt x="1096491" y="28854"/>
                  <a:pt x="1099244" y="26538"/>
                  <a:pt x="1102184" y="25031"/>
                </a:cubicBezTo>
                <a:cubicBezTo>
                  <a:pt x="1105123" y="23524"/>
                  <a:pt x="1108379" y="22770"/>
                  <a:pt x="1111950" y="22770"/>
                </a:cubicBezTo>
                <a:cubicBezTo>
                  <a:pt x="1116118" y="22770"/>
                  <a:pt x="1119708" y="23589"/>
                  <a:pt x="1122722" y="25226"/>
                </a:cubicBezTo>
                <a:cubicBezTo>
                  <a:pt x="1125736" y="26863"/>
                  <a:pt x="1127987" y="29207"/>
                  <a:pt x="1129475" y="32258"/>
                </a:cubicBezTo>
                <a:cubicBezTo>
                  <a:pt x="1130777" y="35011"/>
                  <a:pt x="1131428" y="39346"/>
                  <a:pt x="1131428" y="45262"/>
                </a:cubicBezTo>
                <a:lnTo>
                  <a:pt x="1131428" y="75009"/>
                </a:lnTo>
                <a:cubicBezTo>
                  <a:pt x="1131428" y="78209"/>
                  <a:pt x="1130703" y="80609"/>
                  <a:pt x="1129252" y="82209"/>
                </a:cubicBezTo>
                <a:cubicBezTo>
                  <a:pt x="1127801" y="83808"/>
                  <a:pt x="1125885" y="84608"/>
                  <a:pt x="1123503" y="84608"/>
                </a:cubicBezTo>
                <a:cubicBezTo>
                  <a:pt x="1121196" y="84608"/>
                  <a:pt x="1119308" y="83799"/>
                  <a:pt x="1117839" y="82181"/>
                </a:cubicBezTo>
                <a:cubicBezTo>
                  <a:pt x="1116369" y="80562"/>
                  <a:pt x="1115634" y="78172"/>
                  <a:pt x="1115634" y="75009"/>
                </a:cubicBezTo>
                <a:lnTo>
                  <a:pt x="1115634" y="49392"/>
                </a:lnTo>
                <a:cubicBezTo>
                  <a:pt x="1115634" y="46118"/>
                  <a:pt x="1115494" y="43495"/>
                  <a:pt x="1115215" y="41523"/>
                </a:cubicBezTo>
                <a:cubicBezTo>
                  <a:pt x="1114936" y="39551"/>
                  <a:pt x="1114183" y="37895"/>
                  <a:pt x="1112955" y="36556"/>
                </a:cubicBezTo>
                <a:cubicBezTo>
                  <a:pt x="1111727" y="35216"/>
                  <a:pt x="1109867" y="34546"/>
                  <a:pt x="1107374" y="34546"/>
                </a:cubicBezTo>
                <a:cubicBezTo>
                  <a:pt x="1105365" y="34546"/>
                  <a:pt x="1103458" y="35142"/>
                  <a:pt x="1101653" y="36332"/>
                </a:cubicBezTo>
                <a:cubicBezTo>
                  <a:pt x="1099849" y="37523"/>
                  <a:pt x="1098444" y="39123"/>
                  <a:pt x="1097440" y="41132"/>
                </a:cubicBezTo>
                <a:cubicBezTo>
                  <a:pt x="1096324" y="43699"/>
                  <a:pt x="1095765" y="48239"/>
                  <a:pt x="1095765" y="54750"/>
                </a:cubicBezTo>
                <a:lnTo>
                  <a:pt x="1095765" y="75009"/>
                </a:lnTo>
                <a:cubicBezTo>
                  <a:pt x="1095765" y="78209"/>
                  <a:pt x="1095040" y="80609"/>
                  <a:pt x="1093589" y="82209"/>
                </a:cubicBezTo>
                <a:cubicBezTo>
                  <a:pt x="1092138" y="83808"/>
                  <a:pt x="1090222" y="84608"/>
                  <a:pt x="1087840" y="84608"/>
                </a:cubicBezTo>
                <a:cubicBezTo>
                  <a:pt x="1085534" y="84608"/>
                  <a:pt x="1083664" y="83808"/>
                  <a:pt x="1082231" y="82209"/>
                </a:cubicBezTo>
                <a:cubicBezTo>
                  <a:pt x="1080799" y="80609"/>
                  <a:pt x="1080083" y="78209"/>
                  <a:pt x="1080083" y="75009"/>
                </a:cubicBezTo>
                <a:lnTo>
                  <a:pt x="1080083" y="50731"/>
                </a:lnTo>
                <a:cubicBezTo>
                  <a:pt x="1080083" y="46899"/>
                  <a:pt x="1079952" y="43923"/>
                  <a:pt x="1079692" y="41802"/>
                </a:cubicBezTo>
                <a:cubicBezTo>
                  <a:pt x="1079432" y="39681"/>
                  <a:pt x="1078725" y="37941"/>
                  <a:pt x="1077571" y="36583"/>
                </a:cubicBezTo>
                <a:cubicBezTo>
                  <a:pt x="1076418" y="35225"/>
                  <a:pt x="1074595" y="34546"/>
                  <a:pt x="1072102" y="34546"/>
                </a:cubicBezTo>
                <a:cubicBezTo>
                  <a:pt x="1067116" y="34546"/>
                  <a:pt x="1063833" y="36258"/>
                  <a:pt x="1062251" y="39681"/>
                </a:cubicBezTo>
                <a:cubicBezTo>
                  <a:pt x="1060670" y="43104"/>
                  <a:pt x="1059879" y="48015"/>
                  <a:pt x="1059879" y="54415"/>
                </a:cubicBezTo>
                <a:lnTo>
                  <a:pt x="1059879" y="75009"/>
                </a:lnTo>
                <a:cubicBezTo>
                  <a:pt x="1059879" y="78172"/>
                  <a:pt x="1059163" y="80562"/>
                  <a:pt x="1057731" y="82181"/>
                </a:cubicBezTo>
                <a:cubicBezTo>
                  <a:pt x="1056298" y="83799"/>
                  <a:pt x="1054410" y="84608"/>
                  <a:pt x="1052066" y="84608"/>
                </a:cubicBezTo>
                <a:cubicBezTo>
                  <a:pt x="1049759" y="84608"/>
                  <a:pt x="1047871" y="83799"/>
                  <a:pt x="1046401" y="82181"/>
                </a:cubicBezTo>
                <a:cubicBezTo>
                  <a:pt x="1044931" y="80562"/>
                  <a:pt x="1044196" y="78172"/>
                  <a:pt x="1044196" y="75009"/>
                </a:cubicBezTo>
                <a:lnTo>
                  <a:pt x="1044196" y="31421"/>
                </a:lnTo>
                <a:cubicBezTo>
                  <a:pt x="1044196" y="28556"/>
                  <a:pt x="1044857" y="26379"/>
                  <a:pt x="1046178" y="24891"/>
                </a:cubicBezTo>
                <a:cubicBezTo>
                  <a:pt x="1047499" y="23403"/>
                  <a:pt x="1049238" y="22659"/>
                  <a:pt x="1051396" y="22659"/>
                </a:cubicBezTo>
                <a:close/>
                <a:moveTo>
                  <a:pt x="879946" y="22659"/>
                </a:moveTo>
                <a:cubicBezTo>
                  <a:pt x="882030" y="22659"/>
                  <a:pt x="883769" y="23356"/>
                  <a:pt x="885164" y="24752"/>
                </a:cubicBezTo>
                <a:cubicBezTo>
                  <a:pt x="886560" y="26147"/>
                  <a:pt x="887257" y="28072"/>
                  <a:pt x="887257" y="30528"/>
                </a:cubicBezTo>
                <a:lnTo>
                  <a:pt x="887257" y="31979"/>
                </a:lnTo>
                <a:cubicBezTo>
                  <a:pt x="889899" y="28816"/>
                  <a:pt x="892727" y="26491"/>
                  <a:pt x="895740" y="25003"/>
                </a:cubicBezTo>
                <a:cubicBezTo>
                  <a:pt x="898754" y="23514"/>
                  <a:pt x="902103" y="22770"/>
                  <a:pt x="905786" y="22770"/>
                </a:cubicBezTo>
                <a:cubicBezTo>
                  <a:pt x="909619" y="22770"/>
                  <a:pt x="912912" y="23533"/>
                  <a:pt x="915665" y="25059"/>
                </a:cubicBezTo>
                <a:cubicBezTo>
                  <a:pt x="918418" y="26584"/>
                  <a:pt x="920688" y="28891"/>
                  <a:pt x="922474" y="31979"/>
                </a:cubicBezTo>
                <a:cubicBezTo>
                  <a:pt x="925041" y="28854"/>
                  <a:pt x="927794" y="26538"/>
                  <a:pt x="930734" y="25031"/>
                </a:cubicBezTo>
                <a:cubicBezTo>
                  <a:pt x="933673" y="23524"/>
                  <a:pt x="936929" y="22770"/>
                  <a:pt x="940501" y="22770"/>
                </a:cubicBezTo>
                <a:cubicBezTo>
                  <a:pt x="944668" y="22770"/>
                  <a:pt x="948258" y="23589"/>
                  <a:pt x="951272" y="25226"/>
                </a:cubicBezTo>
                <a:cubicBezTo>
                  <a:pt x="954286" y="26863"/>
                  <a:pt x="956537" y="29207"/>
                  <a:pt x="958025" y="32258"/>
                </a:cubicBezTo>
                <a:cubicBezTo>
                  <a:pt x="959327" y="35011"/>
                  <a:pt x="959978" y="39346"/>
                  <a:pt x="959978" y="45262"/>
                </a:cubicBezTo>
                <a:lnTo>
                  <a:pt x="959978" y="75009"/>
                </a:lnTo>
                <a:cubicBezTo>
                  <a:pt x="959978" y="78209"/>
                  <a:pt x="959253" y="80609"/>
                  <a:pt x="957802" y="82209"/>
                </a:cubicBezTo>
                <a:cubicBezTo>
                  <a:pt x="956351" y="83808"/>
                  <a:pt x="954435" y="84608"/>
                  <a:pt x="952053" y="84608"/>
                </a:cubicBezTo>
                <a:cubicBezTo>
                  <a:pt x="949746" y="84608"/>
                  <a:pt x="947858" y="83799"/>
                  <a:pt x="946389" y="82181"/>
                </a:cubicBezTo>
                <a:cubicBezTo>
                  <a:pt x="944919" y="80562"/>
                  <a:pt x="944184" y="78172"/>
                  <a:pt x="944184" y="75009"/>
                </a:cubicBezTo>
                <a:lnTo>
                  <a:pt x="944184" y="49392"/>
                </a:lnTo>
                <a:cubicBezTo>
                  <a:pt x="944184" y="46118"/>
                  <a:pt x="944044" y="43495"/>
                  <a:pt x="943765" y="41523"/>
                </a:cubicBezTo>
                <a:cubicBezTo>
                  <a:pt x="943486" y="39551"/>
                  <a:pt x="942733" y="37895"/>
                  <a:pt x="941505" y="36556"/>
                </a:cubicBezTo>
                <a:cubicBezTo>
                  <a:pt x="940277" y="35216"/>
                  <a:pt x="938417" y="34546"/>
                  <a:pt x="935924" y="34546"/>
                </a:cubicBezTo>
                <a:cubicBezTo>
                  <a:pt x="933915" y="34546"/>
                  <a:pt x="932008" y="35142"/>
                  <a:pt x="930203" y="36332"/>
                </a:cubicBezTo>
                <a:cubicBezTo>
                  <a:pt x="928399" y="37523"/>
                  <a:pt x="926994" y="39123"/>
                  <a:pt x="925990" y="41132"/>
                </a:cubicBezTo>
                <a:cubicBezTo>
                  <a:pt x="924874" y="43699"/>
                  <a:pt x="924315" y="48239"/>
                  <a:pt x="924315" y="54750"/>
                </a:cubicBezTo>
                <a:lnTo>
                  <a:pt x="924315" y="75009"/>
                </a:lnTo>
                <a:cubicBezTo>
                  <a:pt x="924315" y="78209"/>
                  <a:pt x="923590" y="80609"/>
                  <a:pt x="922139" y="82209"/>
                </a:cubicBezTo>
                <a:cubicBezTo>
                  <a:pt x="920688" y="83808"/>
                  <a:pt x="918772" y="84608"/>
                  <a:pt x="916390" y="84608"/>
                </a:cubicBezTo>
                <a:cubicBezTo>
                  <a:pt x="914084" y="84608"/>
                  <a:pt x="912214" y="83808"/>
                  <a:pt x="910781" y="82209"/>
                </a:cubicBezTo>
                <a:cubicBezTo>
                  <a:pt x="909349" y="80609"/>
                  <a:pt x="908633" y="78209"/>
                  <a:pt x="908633" y="75009"/>
                </a:cubicBezTo>
                <a:lnTo>
                  <a:pt x="908633" y="50731"/>
                </a:lnTo>
                <a:cubicBezTo>
                  <a:pt x="908633" y="46899"/>
                  <a:pt x="908502" y="43923"/>
                  <a:pt x="908242" y="41802"/>
                </a:cubicBezTo>
                <a:cubicBezTo>
                  <a:pt x="907982" y="39681"/>
                  <a:pt x="907275" y="37941"/>
                  <a:pt x="906121" y="36583"/>
                </a:cubicBezTo>
                <a:cubicBezTo>
                  <a:pt x="904968" y="35225"/>
                  <a:pt x="903145" y="34546"/>
                  <a:pt x="900652" y="34546"/>
                </a:cubicBezTo>
                <a:cubicBezTo>
                  <a:pt x="895666" y="34546"/>
                  <a:pt x="892383" y="36258"/>
                  <a:pt x="890801" y="39681"/>
                </a:cubicBezTo>
                <a:cubicBezTo>
                  <a:pt x="889220" y="43104"/>
                  <a:pt x="888429" y="48015"/>
                  <a:pt x="888429" y="54415"/>
                </a:cubicBezTo>
                <a:lnTo>
                  <a:pt x="888429" y="75009"/>
                </a:lnTo>
                <a:cubicBezTo>
                  <a:pt x="888429" y="78172"/>
                  <a:pt x="887713" y="80562"/>
                  <a:pt x="886281" y="82181"/>
                </a:cubicBezTo>
                <a:cubicBezTo>
                  <a:pt x="884848" y="83799"/>
                  <a:pt x="882960" y="84608"/>
                  <a:pt x="880616" y="84608"/>
                </a:cubicBezTo>
                <a:cubicBezTo>
                  <a:pt x="878309" y="84608"/>
                  <a:pt x="876421" y="83799"/>
                  <a:pt x="874951" y="82181"/>
                </a:cubicBezTo>
                <a:cubicBezTo>
                  <a:pt x="873481" y="80562"/>
                  <a:pt x="872747" y="78172"/>
                  <a:pt x="872747" y="75009"/>
                </a:cubicBezTo>
                <a:lnTo>
                  <a:pt x="872747" y="31421"/>
                </a:lnTo>
                <a:cubicBezTo>
                  <a:pt x="872747" y="28556"/>
                  <a:pt x="873407" y="26379"/>
                  <a:pt x="874728" y="24891"/>
                </a:cubicBezTo>
                <a:cubicBezTo>
                  <a:pt x="876049" y="23403"/>
                  <a:pt x="877788" y="22659"/>
                  <a:pt x="879946" y="22659"/>
                </a:cubicBezTo>
                <a:close/>
                <a:moveTo>
                  <a:pt x="790314" y="22659"/>
                </a:moveTo>
                <a:cubicBezTo>
                  <a:pt x="792844" y="22659"/>
                  <a:pt x="794584" y="23384"/>
                  <a:pt x="795533" y="24835"/>
                </a:cubicBezTo>
                <a:cubicBezTo>
                  <a:pt x="796481" y="26286"/>
                  <a:pt x="797533" y="28723"/>
                  <a:pt x="798686" y="32146"/>
                </a:cubicBezTo>
                <a:lnTo>
                  <a:pt x="811020" y="66749"/>
                </a:lnTo>
                <a:lnTo>
                  <a:pt x="824303" y="30640"/>
                </a:lnTo>
                <a:cubicBezTo>
                  <a:pt x="825345" y="27737"/>
                  <a:pt x="826368" y="25682"/>
                  <a:pt x="827373" y="24473"/>
                </a:cubicBezTo>
                <a:cubicBezTo>
                  <a:pt x="828377" y="23263"/>
                  <a:pt x="829903" y="22659"/>
                  <a:pt x="831949" y="22659"/>
                </a:cubicBezTo>
                <a:cubicBezTo>
                  <a:pt x="833884" y="22659"/>
                  <a:pt x="835530" y="23310"/>
                  <a:pt x="836888" y="24612"/>
                </a:cubicBezTo>
                <a:cubicBezTo>
                  <a:pt x="838246" y="25914"/>
                  <a:pt x="838925" y="27421"/>
                  <a:pt x="838925" y="29133"/>
                </a:cubicBezTo>
                <a:cubicBezTo>
                  <a:pt x="838925" y="29802"/>
                  <a:pt x="838804" y="30584"/>
                  <a:pt x="838563" y="31477"/>
                </a:cubicBezTo>
                <a:cubicBezTo>
                  <a:pt x="838321" y="32370"/>
                  <a:pt x="838042" y="33207"/>
                  <a:pt x="837725" y="33988"/>
                </a:cubicBezTo>
                <a:cubicBezTo>
                  <a:pt x="837409" y="34770"/>
                  <a:pt x="837046" y="35663"/>
                  <a:pt x="836637" y="36667"/>
                </a:cubicBezTo>
                <a:lnTo>
                  <a:pt x="822015" y="72944"/>
                </a:lnTo>
                <a:cubicBezTo>
                  <a:pt x="821605" y="73986"/>
                  <a:pt x="821075" y="75307"/>
                  <a:pt x="820424" y="76907"/>
                </a:cubicBezTo>
                <a:cubicBezTo>
                  <a:pt x="819773" y="78506"/>
                  <a:pt x="819047" y="79874"/>
                  <a:pt x="818248" y="81009"/>
                </a:cubicBezTo>
                <a:cubicBezTo>
                  <a:pt x="817448" y="82143"/>
                  <a:pt x="816462" y="83027"/>
                  <a:pt x="815290" y="83660"/>
                </a:cubicBezTo>
                <a:cubicBezTo>
                  <a:pt x="814118" y="84292"/>
                  <a:pt x="812694" y="84608"/>
                  <a:pt x="811020" y="84608"/>
                </a:cubicBezTo>
                <a:cubicBezTo>
                  <a:pt x="808862" y="84608"/>
                  <a:pt x="807141" y="84115"/>
                  <a:pt x="805858" y="83129"/>
                </a:cubicBezTo>
                <a:cubicBezTo>
                  <a:pt x="804574" y="82143"/>
                  <a:pt x="803625" y="81064"/>
                  <a:pt x="803011" y="79892"/>
                </a:cubicBezTo>
                <a:cubicBezTo>
                  <a:pt x="802397" y="78720"/>
                  <a:pt x="801365" y="76404"/>
                  <a:pt x="799914" y="72944"/>
                </a:cubicBezTo>
                <a:lnTo>
                  <a:pt x="785403" y="37058"/>
                </a:lnTo>
                <a:cubicBezTo>
                  <a:pt x="785068" y="36165"/>
                  <a:pt x="784724" y="35272"/>
                  <a:pt x="784371" y="34379"/>
                </a:cubicBezTo>
                <a:cubicBezTo>
                  <a:pt x="784017" y="33486"/>
                  <a:pt x="783719" y="32574"/>
                  <a:pt x="783478" y="31644"/>
                </a:cubicBezTo>
                <a:cubicBezTo>
                  <a:pt x="783236" y="30714"/>
                  <a:pt x="783115" y="29914"/>
                  <a:pt x="783115" y="29244"/>
                </a:cubicBezTo>
                <a:cubicBezTo>
                  <a:pt x="783115" y="28203"/>
                  <a:pt x="783431" y="27170"/>
                  <a:pt x="784064" y="26147"/>
                </a:cubicBezTo>
                <a:cubicBezTo>
                  <a:pt x="784696" y="25124"/>
                  <a:pt x="785570" y="24286"/>
                  <a:pt x="786687" y="23635"/>
                </a:cubicBezTo>
                <a:cubicBezTo>
                  <a:pt x="787803" y="22984"/>
                  <a:pt x="789012" y="22659"/>
                  <a:pt x="790314" y="22659"/>
                </a:cubicBezTo>
                <a:close/>
                <a:moveTo>
                  <a:pt x="142614" y="22659"/>
                </a:moveTo>
                <a:cubicBezTo>
                  <a:pt x="145144" y="22659"/>
                  <a:pt x="146884" y="23384"/>
                  <a:pt x="147833" y="24835"/>
                </a:cubicBezTo>
                <a:cubicBezTo>
                  <a:pt x="148781" y="26286"/>
                  <a:pt x="149833" y="28723"/>
                  <a:pt x="150986" y="32146"/>
                </a:cubicBezTo>
                <a:lnTo>
                  <a:pt x="163320" y="66749"/>
                </a:lnTo>
                <a:lnTo>
                  <a:pt x="176603" y="30640"/>
                </a:lnTo>
                <a:cubicBezTo>
                  <a:pt x="177645" y="27737"/>
                  <a:pt x="178668" y="25682"/>
                  <a:pt x="179673" y="24473"/>
                </a:cubicBezTo>
                <a:cubicBezTo>
                  <a:pt x="180677" y="23263"/>
                  <a:pt x="182203" y="22659"/>
                  <a:pt x="184249" y="22659"/>
                </a:cubicBezTo>
                <a:cubicBezTo>
                  <a:pt x="186184" y="22659"/>
                  <a:pt x="187830" y="23310"/>
                  <a:pt x="189188" y="24612"/>
                </a:cubicBezTo>
                <a:cubicBezTo>
                  <a:pt x="190546" y="25914"/>
                  <a:pt x="191225" y="27421"/>
                  <a:pt x="191225" y="29133"/>
                </a:cubicBezTo>
                <a:cubicBezTo>
                  <a:pt x="191225" y="29802"/>
                  <a:pt x="191104" y="30584"/>
                  <a:pt x="190863" y="31477"/>
                </a:cubicBezTo>
                <a:cubicBezTo>
                  <a:pt x="190621" y="32370"/>
                  <a:pt x="190342" y="33207"/>
                  <a:pt x="190025" y="33988"/>
                </a:cubicBezTo>
                <a:cubicBezTo>
                  <a:pt x="189709" y="34770"/>
                  <a:pt x="189346" y="35663"/>
                  <a:pt x="188937" y="36667"/>
                </a:cubicBezTo>
                <a:lnTo>
                  <a:pt x="174315" y="72944"/>
                </a:lnTo>
                <a:cubicBezTo>
                  <a:pt x="173906" y="73986"/>
                  <a:pt x="173375" y="75307"/>
                  <a:pt x="172724" y="76907"/>
                </a:cubicBezTo>
                <a:cubicBezTo>
                  <a:pt x="172073" y="78506"/>
                  <a:pt x="171348" y="79874"/>
                  <a:pt x="170548" y="81009"/>
                </a:cubicBezTo>
                <a:cubicBezTo>
                  <a:pt x="169748" y="82143"/>
                  <a:pt x="168762" y="83027"/>
                  <a:pt x="167590" y="83660"/>
                </a:cubicBezTo>
                <a:cubicBezTo>
                  <a:pt x="166418" y="84292"/>
                  <a:pt x="164994" y="84608"/>
                  <a:pt x="163320" y="84608"/>
                </a:cubicBezTo>
                <a:cubicBezTo>
                  <a:pt x="161162" y="84608"/>
                  <a:pt x="159441" y="84115"/>
                  <a:pt x="158158" y="83129"/>
                </a:cubicBezTo>
                <a:cubicBezTo>
                  <a:pt x="156874" y="82143"/>
                  <a:pt x="155925" y="81064"/>
                  <a:pt x="155311" y="79892"/>
                </a:cubicBezTo>
                <a:cubicBezTo>
                  <a:pt x="154697" y="78720"/>
                  <a:pt x="153665" y="76404"/>
                  <a:pt x="152214" y="72944"/>
                </a:cubicBezTo>
                <a:lnTo>
                  <a:pt x="137703" y="37058"/>
                </a:lnTo>
                <a:cubicBezTo>
                  <a:pt x="137368" y="36165"/>
                  <a:pt x="137024" y="35272"/>
                  <a:pt x="136671" y="34379"/>
                </a:cubicBezTo>
                <a:cubicBezTo>
                  <a:pt x="136317" y="33486"/>
                  <a:pt x="136019" y="32574"/>
                  <a:pt x="135778" y="31644"/>
                </a:cubicBezTo>
                <a:cubicBezTo>
                  <a:pt x="135536" y="30714"/>
                  <a:pt x="135415" y="29914"/>
                  <a:pt x="135415" y="29244"/>
                </a:cubicBezTo>
                <a:cubicBezTo>
                  <a:pt x="135415" y="28203"/>
                  <a:pt x="135731" y="27170"/>
                  <a:pt x="136364" y="26147"/>
                </a:cubicBezTo>
                <a:cubicBezTo>
                  <a:pt x="136996" y="25124"/>
                  <a:pt x="137871" y="24286"/>
                  <a:pt x="138987" y="23635"/>
                </a:cubicBezTo>
                <a:cubicBezTo>
                  <a:pt x="140103" y="22984"/>
                  <a:pt x="141312" y="22659"/>
                  <a:pt x="142614" y="22659"/>
                </a:cubicBezTo>
                <a:close/>
                <a:moveTo>
                  <a:pt x="1642765" y="22547"/>
                </a:moveTo>
                <a:cubicBezTo>
                  <a:pt x="1649462" y="22547"/>
                  <a:pt x="1654727" y="23338"/>
                  <a:pt x="1658559" y="24919"/>
                </a:cubicBezTo>
                <a:cubicBezTo>
                  <a:pt x="1662391" y="26500"/>
                  <a:pt x="1665098" y="29002"/>
                  <a:pt x="1666679" y="32426"/>
                </a:cubicBezTo>
                <a:cubicBezTo>
                  <a:pt x="1668261" y="35849"/>
                  <a:pt x="1669051" y="40388"/>
                  <a:pt x="1669051" y="46043"/>
                </a:cubicBezTo>
                <a:cubicBezTo>
                  <a:pt x="1669051" y="49615"/>
                  <a:pt x="1669042" y="52648"/>
                  <a:pt x="1669024" y="55140"/>
                </a:cubicBezTo>
                <a:cubicBezTo>
                  <a:pt x="1669005" y="57633"/>
                  <a:pt x="1668977" y="60405"/>
                  <a:pt x="1668940" y="63456"/>
                </a:cubicBezTo>
                <a:cubicBezTo>
                  <a:pt x="1668940" y="66321"/>
                  <a:pt x="1669414" y="69307"/>
                  <a:pt x="1670363" y="72414"/>
                </a:cubicBezTo>
                <a:cubicBezTo>
                  <a:pt x="1671312" y="75521"/>
                  <a:pt x="1671786" y="77520"/>
                  <a:pt x="1671786" y="78413"/>
                </a:cubicBezTo>
                <a:cubicBezTo>
                  <a:pt x="1671786" y="79976"/>
                  <a:pt x="1671051" y="81399"/>
                  <a:pt x="1669582" y="82683"/>
                </a:cubicBezTo>
                <a:cubicBezTo>
                  <a:pt x="1668112" y="83967"/>
                  <a:pt x="1666447" y="84608"/>
                  <a:pt x="1664587" y="84608"/>
                </a:cubicBezTo>
                <a:cubicBezTo>
                  <a:pt x="1663024" y="84608"/>
                  <a:pt x="1661480" y="83874"/>
                  <a:pt x="1659954" y="82404"/>
                </a:cubicBezTo>
                <a:cubicBezTo>
                  <a:pt x="1658429" y="80934"/>
                  <a:pt x="1656810" y="78804"/>
                  <a:pt x="1655099" y="76014"/>
                </a:cubicBezTo>
                <a:cubicBezTo>
                  <a:pt x="1651415" y="78879"/>
                  <a:pt x="1647853" y="81027"/>
                  <a:pt x="1644411" y="82460"/>
                </a:cubicBezTo>
                <a:cubicBezTo>
                  <a:pt x="1640969" y="83892"/>
                  <a:pt x="1637109" y="84608"/>
                  <a:pt x="1632830" y="84608"/>
                </a:cubicBezTo>
                <a:cubicBezTo>
                  <a:pt x="1628924" y="84608"/>
                  <a:pt x="1625491" y="83836"/>
                  <a:pt x="1622533" y="82292"/>
                </a:cubicBezTo>
                <a:cubicBezTo>
                  <a:pt x="1619575" y="80748"/>
                  <a:pt x="1617296" y="78655"/>
                  <a:pt x="1615697" y="76014"/>
                </a:cubicBezTo>
                <a:cubicBezTo>
                  <a:pt x="1614097" y="73372"/>
                  <a:pt x="1613297" y="70507"/>
                  <a:pt x="1613297" y="67419"/>
                </a:cubicBezTo>
                <a:cubicBezTo>
                  <a:pt x="1613297" y="63252"/>
                  <a:pt x="1614618" y="59698"/>
                  <a:pt x="1617259" y="56759"/>
                </a:cubicBezTo>
                <a:cubicBezTo>
                  <a:pt x="1619901" y="53820"/>
                  <a:pt x="1623529" y="51848"/>
                  <a:pt x="1628142" y="50843"/>
                </a:cubicBezTo>
                <a:cubicBezTo>
                  <a:pt x="1629110" y="50620"/>
                  <a:pt x="1631510" y="50117"/>
                  <a:pt x="1635342" y="49336"/>
                </a:cubicBezTo>
                <a:cubicBezTo>
                  <a:pt x="1639174" y="48555"/>
                  <a:pt x="1642458" y="47839"/>
                  <a:pt x="1645192" y="47187"/>
                </a:cubicBezTo>
                <a:cubicBezTo>
                  <a:pt x="1647927" y="46536"/>
                  <a:pt x="1650894" y="45746"/>
                  <a:pt x="1654094" y="44815"/>
                </a:cubicBezTo>
                <a:cubicBezTo>
                  <a:pt x="1653908" y="40797"/>
                  <a:pt x="1653099" y="37848"/>
                  <a:pt x="1651666" y="35970"/>
                </a:cubicBezTo>
                <a:cubicBezTo>
                  <a:pt x="1650234" y="34091"/>
                  <a:pt x="1647267" y="33151"/>
                  <a:pt x="1642765" y="33151"/>
                </a:cubicBezTo>
                <a:cubicBezTo>
                  <a:pt x="1638895" y="33151"/>
                  <a:pt x="1635984" y="33691"/>
                  <a:pt x="1634030" y="34770"/>
                </a:cubicBezTo>
                <a:cubicBezTo>
                  <a:pt x="1632077" y="35849"/>
                  <a:pt x="1630403" y="37467"/>
                  <a:pt x="1629007" y="39625"/>
                </a:cubicBezTo>
                <a:cubicBezTo>
                  <a:pt x="1627612" y="41783"/>
                  <a:pt x="1626626" y="43206"/>
                  <a:pt x="1626049" y="43895"/>
                </a:cubicBezTo>
                <a:cubicBezTo>
                  <a:pt x="1625473" y="44583"/>
                  <a:pt x="1624236" y="44927"/>
                  <a:pt x="1622338" y="44927"/>
                </a:cubicBezTo>
                <a:cubicBezTo>
                  <a:pt x="1620626" y="44927"/>
                  <a:pt x="1619148" y="44378"/>
                  <a:pt x="1617901" y="43281"/>
                </a:cubicBezTo>
                <a:cubicBezTo>
                  <a:pt x="1616655" y="42183"/>
                  <a:pt x="1616031" y="40779"/>
                  <a:pt x="1616031" y="39067"/>
                </a:cubicBezTo>
                <a:cubicBezTo>
                  <a:pt x="1616031" y="36388"/>
                  <a:pt x="1616980" y="33784"/>
                  <a:pt x="1618878" y="31254"/>
                </a:cubicBezTo>
                <a:cubicBezTo>
                  <a:pt x="1620775" y="28723"/>
                  <a:pt x="1623733" y="26640"/>
                  <a:pt x="1627752" y="25003"/>
                </a:cubicBezTo>
                <a:cubicBezTo>
                  <a:pt x="1631770" y="23366"/>
                  <a:pt x="1636774" y="22547"/>
                  <a:pt x="1642765" y="22547"/>
                </a:cubicBezTo>
                <a:close/>
                <a:moveTo>
                  <a:pt x="1528465" y="22547"/>
                </a:moveTo>
                <a:cubicBezTo>
                  <a:pt x="1535162" y="22547"/>
                  <a:pt x="1540427" y="23338"/>
                  <a:pt x="1544259" y="24919"/>
                </a:cubicBezTo>
                <a:cubicBezTo>
                  <a:pt x="1548091" y="26500"/>
                  <a:pt x="1550798" y="29002"/>
                  <a:pt x="1552379" y="32426"/>
                </a:cubicBezTo>
                <a:cubicBezTo>
                  <a:pt x="1553961" y="35849"/>
                  <a:pt x="1554751" y="40388"/>
                  <a:pt x="1554751" y="46043"/>
                </a:cubicBezTo>
                <a:cubicBezTo>
                  <a:pt x="1554751" y="49615"/>
                  <a:pt x="1554742" y="52648"/>
                  <a:pt x="1554724" y="55140"/>
                </a:cubicBezTo>
                <a:cubicBezTo>
                  <a:pt x="1554705" y="57633"/>
                  <a:pt x="1554677" y="60405"/>
                  <a:pt x="1554640" y="63456"/>
                </a:cubicBezTo>
                <a:cubicBezTo>
                  <a:pt x="1554640" y="66321"/>
                  <a:pt x="1555114" y="69307"/>
                  <a:pt x="1556063" y="72414"/>
                </a:cubicBezTo>
                <a:cubicBezTo>
                  <a:pt x="1557012" y="75521"/>
                  <a:pt x="1557486" y="77520"/>
                  <a:pt x="1557486" y="78413"/>
                </a:cubicBezTo>
                <a:cubicBezTo>
                  <a:pt x="1557486" y="79976"/>
                  <a:pt x="1556751" y="81399"/>
                  <a:pt x="1555282" y="82683"/>
                </a:cubicBezTo>
                <a:cubicBezTo>
                  <a:pt x="1553812" y="83967"/>
                  <a:pt x="1552147" y="84608"/>
                  <a:pt x="1550287" y="84608"/>
                </a:cubicBezTo>
                <a:cubicBezTo>
                  <a:pt x="1548724" y="84608"/>
                  <a:pt x="1547180" y="83874"/>
                  <a:pt x="1545654" y="82404"/>
                </a:cubicBezTo>
                <a:cubicBezTo>
                  <a:pt x="1544129" y="80934"/>
                  <a:pt x="1542510" y="78804"/>
                  <a:pt x="1540799" y="76014"/>
                </a:cubicBezTo>
                <a:cubicBezTo>
                  <a:pt x="1537115" y="78879"/>
                  <a:pt x="1533553" y="81027"/>
                  <a:pt x="1530111" y="82460"/>
                </a:cubicBezTo>
                <a:cubicBezTo>
                  <a:pt x="1526669" y="83892"/>
                  <a:pt x="1522809" y="84608"/>
                  <a:pt x="1518530" y="84608"/>
                </a:cubicBezTo>
                <a:cubicBezTo>
                  <a:pt x="1514624" y="84608"/>
                  <a:pt x="1511191" y="83836"/>
                  <a:pt x="1508233" y="82292"/>
                </a:cubicBezTo>
                <a:cubicBezTo>
                  <a:pt x="1505275" y="80748"/>
                  <a:pt x="1502996" y="78655"/>
                  <a:pt x="1501397" y="76014"/>
                </a:cubicBezTo>
                <a:cubicBezTo>
                  <a:pt x="1499797" y="73372"/>
                  <a:pt x="1498997" y="70507"/>
                  <a:pt x="1498997" y="67419"/>
                </a:cubicBezTo>
                <a:cubicBezTo>
                  <a:pt x="1498997" y="63252"/>
                  <a:pt x="1500318" y="59698"/>
                  <a:pt x="1502959" y="56759"/>
                </a:cubicBezTo>
                <a:cubicBezTo>
                  <a:pt x="1505601" y="53820"/>
                  <a:pt x="1509229" y="51848"/>
                  <a:pt x="1513842" y="50843"/>
                </a:cubicBezTo>
                <a:cubicBezTo>
                  <a:pt x="1514810" y="50620"/>
                  <a:pt x="1517210" y="50117"/>
                  <a:pt x="1521042" y="49336"/>
                </a:cubicBezTo>
                <a:cubicBezTo>
                  <a:pt x="1524874" y="48555"/>
                  <a:pt x="1528158" y="47839"/>
                  <a:pt x="1530892" y="47187"/>
                </a:cubicBezTo>
                <a:cubicBezTo>
                  <a:pt x="1533627" y="46536"/>
                  <a:pt x="1536594" y="45746"/>
                  <a:pt x="1539794" y="44815"/>
                </a:cubicBezTo>
                <a:cubicBezTo>
                  <a:pt x="1539608" y="40797"/>
                  <a:pt x="1538799" y="37848"/>
                  <a:pt x="1537366" y="35970"/>
                </a:cubicBezTo>
                <a:cubicBezTo>
                  <a:pt x="1535934" y="34091"/>
                  <a:pt x="1532967" y="33151"/>
                  <a:pt x="1528465" y="33151"/>
                </a:cubicBezTo>
                <a:cubicBezTo>
                  <a:pt x="1524595" y="33151"/>
                  <a:pt x="1521684" y="33691"/>
                  <a:pt x="1519730" y="34770"/>
                </a:cubicBezTo>
                <a:cubicBezTo>
                  <a:pt x="1517777" y="35849"/>
                  <a:pt x="1516103" y="37467"/>
                  <a:pt x="1514707" y="39625"/>
                </a:cubicBezTo>
                <a:cubicBezTo>
                  <a:pt x="1513312" y="41783"/>
                  <a:pt x="1512326" y="43206"/>
                  <a:pt x="1511749" y="43895"/>
                </a:cubicBezTo>
                <a:cubicBezTo>
                  <a:pt x="1511173" y="44583"/>
                  <a:pt x="1509936" y="44927"/>
                  <a:pt x="1508038" y="44927"/>
                </a:cubicBezTo>
                <a:cubicBezTo>
                  <a:pt x="1506326" y="44927"/>
                  <a:pt x="1504848" y="44378"/>
                  <a:pt x="1503601" y="43281"/>
                </a:cubicBezTo>
                <a:cubicBezTo>
                  <a:pt x="1502355" y="42183"/>
                  <a:pt x="1501731" y="40779"/>
                  <a:pt x="1501731" y="39067"/>
                </a:cubicBezTo>
                <a:cubicBezTo>
                  <a:pt x="1501731" y="36388"/>
                  <a:pt x="1502680" y="33784"/>
                  <a:pt x="1504578" y="31254"/>
                </a:cubicBezTo>
                <a:cubicBezTo>
                  <a:pt x="1506475" y="28723"/>
                  <a:pt x="1509433" y="26640"/>
                  <a:pt x="1513452" y="25003"/>
                </a:cubicBezTo>
                <a:cubicBezTo>
                  <a:pt x="1517470" y="23366"/>
                  <a:pt x="1522474" y="22547"/>
                  <a:pt x="1528465" y="22547"/>
                </a:cubicBezTo>
                <a:close/>
                <a:moveTo>
                  <a:pt x="1005427" y="22547"/>
                </a:moveTo>
                <a:cubicBezTo>
                  <a:pt x="1011380" y="22547"/>
                  <a:pt x="1016487" y="23803"/>
                  <a:pt x="1020747" y="26314"/>
                </a:cubicBezTo>
                <a:cubicBezTo>
                  <a:pt x="1025007" y="28826"/>
                  <a:pt x="1028197" y="32072"/>
                  <a:pt x="1030318" y="36053"/>
                </a:cubicBezTo>
                <a:cubicBezTo>
                  <a:pt x="1032439" y="40034"/>
                  <a:pt x="1033499" y="44090"/>
                  <a:pt x="1033499" y="48220"/>
                </a:cubicBezTo>
                <a:cubicBezTo>
                  <a:pt x="1033499" y="52052"/>
                  <a:pt x="1032402" y="54536"/>
                  <a:pt x="1030207" y="55671"/>
                </a:cubicBezTo>
                <a:cubicBezTo>
                  <a:pt x="1028011" y="56805"/>
                  <a:pt x="1024923" y="57373"/>
                  <a:pt x="1020942" y="57373"/>
                </a:cubicBezTo>
                <a:lnTo>
                  <a:pt x="991139" y="57373"/>
                </a:lnTo>
                <a:cubicBezTo>
                  <a:pt x="991176" y="60833"/>
                  <a:pt x="991874" y="63884"/>
                  <a:pt x="993232" y="66526"/>
                </a:cubicBezTo>
                <a:cubicBezTo>
                  <a:pt x="994590" y="69167"/>
                  <a:pt x="996395" y="71158"/>
                  <a:pt x="998646" y="72498"/>
                </a:cubicBezTo>
                <a:cubicBezTo>
                  <a:pt x="1000897" y="73837"/>
                  <a:pt x="1003380" y="74507"/>
                  <a:pt x="1006096" y="74507"/>
                </a:cubicBezTo>
                <a:cubicBezTo>
                  <a:pt x="1007920" y="74507"/>
                  <a:pt x="1009585" y="74293"/>
                  <a:pt x="1011092" y="73865"/>
                </a:cubicBezTo>
                <a:cubicBezTo>
                  <a:pt x="1012598" y="73437"/>
                  <a:pt x="1014059" y="72767"/>
                  <a:pt x="1015473" y="71856"/>
                </a:cubicBezTo>
                <a:cubicBezTo>
                  <a:pt x="1016887" y="70944"/>
                  <a:pt x="1018189" y="69967"/>
                  <a:pt x="1019379" y="68926"/>
                </a:cubicBezTo>
                <a:cubicBezTo>
                  <a:pt x="1020570" y="67884"/>
                  <a:pt x="1022114" y="66470"/>
                  <a:pt x="1024012" y="64684"/>
                </a:cubicBezTo>
                <a:cubicBezTo>
                  <a:pt x="1024793" y="64014"/>
                  <a:pt x="1025909" y="63679"/>
                  <a:pt x="1027360" y="63679"/>
                </a:cubicBezTo>
                <a:cubicBezTo>
                  <a:pt x="1028923" y="63679"/>
                  <a:pt x="1030188" y="64107"/>
                  <a:pt x="1031155" y="64963"/>
                </a:cubicBezTo>
                <a:cubicBezTo>
                  <a:pt x="1032123" y="65819"/>
                  <a:pt x="1032607" y="67028"/>
                  <a:pt x="1032607" y="68591"/>
                </a:cubicBezTo>
                <a:cubicBezTo>
                  <a:pt x="1032607" y="69967"/>
                  <a:pt x="1032067" y="71577"/>
                  <a:pt x="1030988" y="73418"/>
                </a:cubicBezTo>
                <a:cubicBezTo>
                  <a:pt x="1029909" y="75260"/>
                  <a:pt x="1028281" y="77027"/>
                  <a:pt x="1026105" y="78720"/>
                </a:cubicBezTo>
                <a:cubicBezTo>
                  <a:pt x="1023928" y="80413"/>
                  <a:pt x="1021193" y="81818"/>
                  <a:pt x="1017900" y="82934"/>
                </a:cubicBezTo>
                <a:cubicBezTo>
                  <a:pt x="1014608" y="84050"/>
                  <a:pt x="1010822" y="84608"/>
                  <a:pt x="1006543" y="84608"/>
                </a:cubicBezTo>
                <a:cubicBezTo>
                  <a:pt x="996758" y="84608"/>
                  <a:pt x="989149" y="81818"/>
                  <a:pt x="983716" y="76237"/>
                </a:cubicBezTo>
                <a:cubicBezTo>
                  <a:pt x="978284" y="70656"/>
                  <a:pt x="975568" y="63084"/>
                  <a:pt x="975568" y="53522"/>
                </a:cubicBezTo>
                <a:cubicBezTo>
                  <a:pt x="975568" y="49020"/>
                  <a:pt x="976238" y="44843"/>
                  <a:pt x="977577" y="40992"/>
                </a:cubicBezTo>
                <a:cubicBezTo>
                  <a:pt x="978917" y="37142"/>
                  <a:pt x="980870" y="33839"/>
                  <a:pt x="983437" y="31086"/>
                </a:cubicBezTo>
                <a:cubicBezTo>
                  <a:pt x="986005" y="28333"/>
                  <a:pt x="989167" y="26221"/>
                  <a:pt x="992925" y="24752"/>
                </a:cubicBezTo>
                <a:cubicBezTo>
                  <a:pt x="996683" y="23282"/>
                  <a:pt x="1000850" y="22547"/>
                  <a:pt x="1005427" y="22547"/>
                </a:cubicBezTo>
                <a:close/>
                <a:moveTo>
                  <a:pt x="671215" y="22547"/>
                </a:moveTo>
                <a:cubicBezTo>
                  <a:pt x="677912" y="22547"/>
                  <a:pt x="683177" y="23338"/>
                  <a:pt x="687009" y="24919"/>
                </a:cubicBezTo>
                <a:cubicBezTo>
                  <a:pt x="690841" y="26500"/>
                  <a:pt x="693548" y="29002"/>
                  <a:pt x="695129" y="32426"/>
                </a:cubicBezTo>
                <a:cubicBezTo>
                  <a:pt x="696711" y="35849"/>
                  <a:pt x="697501" y="40388"/>
                  <a:pt x="697501" y="46043"/>
                </a:cubicBezTo>
                <a:cubicBezTo>
                  <a:pt x="697501" y="49615"/>
                  <a:pt x="697492" y="52648"/>
                  <a:pt x="697474" y="55140"/>
                </a:cubicBezTo>
                <a:cubicBezTo>
                  <a:pt x="697455" y="57633"/>
                  <a:pt x="697427" y="60405"/>
                  <a:pt x="697390" y="63456"/>
                </a:cubicBezTo>
                <a:cubicBezTo>
                  <a:pt x="697390" y="66321"/>
                  <a:pt x="697864" y="69307"/>
                  <a:pt x="698813" y="72414"/>
                </a:cubicBezTo>
                <a:cubicBezTo>
                  <a:pt x="699762" y="75521"/>
                  <a:pt x="700236" y="77520"/>
                  <a:pt x="700236" y="78413"/>
                </a:cubicBezTo>
                <a:cubicBezTo>
                  <a:pt x="700236" y="79976"/>
                  <a:pt x="699501" y="81399"/>
                  <a:pt x="698032" y="82683"/>
                </a:cubicBezTo>
                <a:cubicBezTo>
                  <a:pt x="696562" y="83967"/>
                  <a:pt x="694897" y="84608"/>
                  <a:pt x="693037" y="84608"/>
                </a:cubicBezTo>
                <a:cubicBezTo>
                  <a:pt x="691474" y="84608"/>
                  <a:pt x="689930" y="83874"/>
                  <a:pt x="688404" y="82404"/>
                </a:cubicBezTo>
                <a:cubicBezTo>
                  <a:pt x="686879" y="80934"/>
                  <a:pt x="685260" y="78804"/>
                  <a:pt x="683549" y="76014"/>
                </a:cubicBezTo>
                <a:cubicBezTo>
                  <a:pt x="679865" y="78879"/>
                  <a:pt x="676303" y="81027"/>
                  <a:pt x="672861" y="82460"/>
                </a:cubicBezTo>
                <a:cubicBezTo>
                  <a:pt x="669419" y="83892"/>
                  <a:pt x="665559" y="84608"/>
                  <a:pt x="661280" y="84608"/>
                </a:cubicBezTo>
                <a:cubicBezTo>
                  <a:pt x="657374" y="84608"/>
                  <a:pt x="653941" y="83836"/>
                  <a:pt x="650983" y="82292"/>
                </a:cubicBezTo>
                <a:cubicBezTo>
                  <a:pt x="648025" y="80748"/>
                  <a:pt x="645746" y="78655"/>
                  <a:pt x="644147" y="76014"/>
                </a:cubicBezTo>
                <a:cubicBezTo>
                  <a:pt x="642547" y="73372"/>
                  <a:pt x="641747" y="70507"/>
                  <a:pt x="641747" y="67419"/>
                </a:cubicBezTo>
                <a:cubicBezTo>
                  <a:pt x="641747" y="63252"/>
                  <a:pt x="643068" y="59698"/>
                  <a:pt x="645709" y="56759"/>
                </a:cubicBezTo>
                <a:cubicBezTo>
                  <a:pt x="648351" y="53820"/>
                  <a:pt x="651979" y="51848"/>
                  <a:pt x="656592" y="50843"/>
                </a:cubicBezTo>
                <a:cubicBezTo>
                  <a:pt x="657560" y="50620"/>
                  <a:pt x="659960" y="50117"/>
                  <a:pt x="663792" y="49336"/>
                </a:cubicBezTo>
                <a:cubicBezTo>
                  <a:pt x="667624" y="48555"/>
                  <a:pt x="670908" y="47839"/>
                  <a:pt x="673642" y="47187"/>
                </a:cubicBezTo>
                <a:cubicBezTo>
                  <a:pt x="676377" y="46536"/>
                  <a:pt x="679344" y="45746"/>
                  <a:pt x="682544" y="44815"/>
                </a:cubicBezTo>
                <a:cubicBezTo>
                  <a:pt x="682358" y="40797"/>
                  <a:pt x="681549" y="37848"/>
                  <a:pt x="680116" y="35970"/>
                </a:cubicBezTo>
                <a:cubicBezTo>
                  <a:pt x="678684" y="34091"/>
                  <a:pt x="675717" y="33151"/>
                  <a:pt x="671215" y="33151"/>
                </a:cubicBezTo>
                <a:cubicBezTo>
                  <a:pt x="667345" y="33151"/>
                  <a:pt x="664434" y="33691"/>
                  <a:pt x="662480" y="34770"/>
                </a:cubicBezTo>
                <a:cubicBezTo>
                  <a:pt x="660527" y="35849"/>
                  <a:pt x="658853" y="37467"/>
                  <a:pt x="657457" y="39625"/>
                </a:cubicBezTo>
                <a:cubicBezTo>
                  <a:pt x="656062" y="41783"/>
                  <a:pt x="655076" y="43206"/>
                  <a:pt x="654499" y="43895"/>
                </a:cubicBezTo>
                <a:cubicBezTo>
                  <a:pt x="653923" y="44583"/>
                  <a:pt x="652686" y="44927"/>
                  <a:pt x="650788" y="44927"/>
                </a:cubicBezTo>
                <a:cubicBezTo>
                  <a:pt x="649076" y="44927"/>
                  <a:pt x="647597" y="44378"/>
                  <a:pt x="646351" y="43281"/>
                </a:cubicBezTo>
                <a:cubicBezTo>
                  <a:pt x="645105" y="42183"/>
                  <a:pt x="644481" y="40779"/>
                  <a:pt x="644481" y="39067"/>
                </a:cubicBezTo>
                <a:cubicBezTo>
                  <a:pt x="644481" y="36388"/>
                  <a:pt x="645430" y="33784"/>
                  <a:pt x="647328" y="31254"/>
                </a:cubicBezTo>
                <a:cubicBezTo>
                  <a:pt x="649225" y="28723"/>
                  <a:pt x="652183" y="26640"/>
                  <a:pt x="656202" y="25003"/>
                </a:cubicBezTo>
                <a:cubicBezTo>
                  <a:pt x="660220" y="23366"/>
                  <a:pt x="665224" y="22547"/>
                  <a:pt x="671215" y="22547"/>
                </a:cubicBezTo>
                <a:close/>
                <a:moveTo>
                  <a:pt x="233902" y="22547"/>
                </a:moveTo>
                <a:cubicBezTo>
                  <a:pt x="239855" y="22547"/>
                  <a:pt x="244962" y="23803"/>
                  <a:pt x="249222" y="26314"/>
                </a:cubicBezTo>
                <a:cubicBezTo>
                  <a:pt x="253482" y="28826"/>
                  <a:pt x="256673" y="32072"/>
                  <a:pt x="258793" y="36053"/>
                </a:cubicBezTo>
                <a:cubicBezTo>
                  <a:pt x="260914" y="40034"/>
                  <a:pt x="261975" y="44090"/>
                  <a:pt x="261975" y="48220"/>
                </a:cubicBezTo>
                <a:cubicBezTo>
                  <a:pt x="261975" y="52052"/>
                  <a:pt x="260877" y="54536"/>
                  <a:pt x="258682" y="55671"/>
                </a:cubicBezTo>
                <a:cubicBezTo>
                  <a:pt x="256487" y="56805"/>
                  <a:pt x="253398" y="57373"/>
                  <a:pt x="249417" y="57373"/>
                </a:cubicBezTo>
                <a:lnTo>
                  <a:pt x="219614" y="57373"/>
                </a:lnTo>
                <a:cubicBezTo>
                  <a:pt x="219652" y="60833"/>
                  <a:pt x="220349" y="63884"/>
                  <a:pt x="221707" y="66526"/>
                </a:cubicBezTo>
                <a:cubicBezTo>
                  <a:pt x="223065" y="69167"/>
                  <a:pt x="224870" y="71158"/>
                  <a:pt x="227121" y="72498"/>
                </a:cubicBezTo>
                <a:cubicBezTo>
                  <a:pt x="229372" y="73837"/>
                  <a:pt x="231855" y="74507"/>
                  <a:pt x="234572" y="74507"/>
                </a:cubicBezTo>
                <a:cubicBezTo>
                  <a:pt x="236395" y="74507"/>
                  <a:pt x="238060" y="74293"/>
                  <a:pt x="239567" y="73865"/>
                </a:cubicBezTo>
                <a:cubicBezTo>
                  <a:pt x="241074" y="73437"/>
                  <a:pt x="242534" y="72767"/>
                  <a:pt x="243948" y="71856"/>
                </a:cubicBezTo>
                <a:cubicBezTo>
                  <a:pt x="245362" y="70944"/>
                  <a:pt x="246664" y="69967"/>
                  <a:pt x="247854" y="68926"/>
                </a:cubicBezTo>
                <a:cubicBezTo>
                  <a:pt x="249045" y="67884"/>
                  <a:pt x="250589" y="66470"/>
                  <a:pt x="252487" y="64684"/>
                </a:cubicBezTo>
                <a:cubicBezTo>
                  <a:pt x="253268" y="64014"/>
                  <a:pt x="254384" y="63679"/>
                  <a:pt x="255835" y="63679"/>
                </a:cubicBezTo>
                <a:cubicBezTo>
                  <a:pt x="257398" y="63679"/>
                  <a:pt x="258663" y="64107"/>
                  <a:pt x="259631" y="64963"/>
                </a:cubicBezTo>
                <a:cubicBezTo>
                  <a:pt x="260598" y="65819"/>
                  <a:pt x="261082" y="67028"/>
                  <a:pt x="261082" y="68591"/>
                </a:cubicBezTo>
                <a:cubicBezTo>
                  <a:pt x="261082" y="69967"/>
                  <a:pt x="260542" y="71577"/>
                  <a:pt x="259463" y="73418"/>
                </a:cubicBezTo>
                <a:cubicBezTo>
                  <a:pt x="258384" y="75260"/>
                  <a:pt x="256756" y="77027"/>
                  <a:pt x="254580" y="78720"/>
                </a:cubicBezTo>
                <a:cubicBezTo>
                  <a:pt x="252403" y="80413"/>
                  <a:pt x="249668" y="81818"/>
                  <a:pt x="246376" y="82934"/>
                </a:cubicBezTo>
                <a:cubicBezTo>
                  <a:pt x="243083" y="84050"/>
                  <a:pt x="239297" y="84608"/>
                  <a:pt x="235018" y="84608"/>
                </a:cubicBezTo>
                <a:cubicBezTo>
                  <a:pt x="225233" y="84608"/>
                  <a:pt x="217624" y="81818"/>
                  <a:pt x="212192" y="76237"/>
                </a:cubicBezTo>
                <a:cubicBezTo>
                  <a:pt x="206759" y="70656"/>
                  <a:pt x="204043" y="63084"/>
                  <a:pt x="204043" y="53522"/>
                </a:cubicBezTo>
                <a:cubicBezTo>
                  <a:pt x="204043" y="49020"/>
                  <a:pt x="204713" y="44843"/>
                  <a:pt x="206052" y="40992"/>
                </a:cubicBezTo>
                <a:cubicBezTo>
                  <a:pt x="207392" y="37142"/>
                  <a:pt x="209345" y="33839"/>
                  <a:pt x="211912" y="31086"/>
                </a:cubicBezTo>
                <a:cubicBezTo>
                  <a:pt x="214480" y="28333"/>
                  <a:pt x="217642" y="26221"/>
                  <a:pt x="221400" y="24752"/>
                </a:cubicBezTo>
                <a:cubicBezTo>
                  <a:pt x="225158" y="23282"/>
                  <a:pt x="229325" y="22547"/>
                  <a:pt x="233902" y="22547"/>
                </a:cubicBezTo>
                <a:close/>
                <a:moveTo>
                  <a:pt x="100552" y="22547"/>
                </a:moveTo>
                <a:cubicBezTo>
                  <a:pt x="106505" y="22547"/>
                  <a:pt x="111612" y="23803"/>
                  <a:pt x="115872" y="26314"/>
                </a:cubicBezTo>
                <a:cubicBezTo>
                  <a:pt x="120132" y="28826"/>
                  <a:pt x="123323" y="32072"/>
                  <a:pt x="125443" y="36053"/>
                </a:cubicBezTo>
                <a:cubicBezTo>
                  <a:pt x="127564" y="40034"/>
                  <a:pt x="128625" y="44090"/>
                  <a:pt x="128625" y="48220"/>
                </a:cubicBezTo>
                <a:cubicBezTo>
                  <a:pt x="128625" y="52052"/>
                  <a:pt x="127527" y="54536"/>
                  <a:pt x="125332" y="55671"/>
                </a:cubicBezTo>
                <a:cubicBezTo>
                  <a:pt x="123137" y="56805"/>
                  <a:pt x="120048" y="57373"/>
                  <a:pt x="116067" y="57373"/>
                </a:cubicBezTo>
                <a:lnTo>
                  <a:pt x="86264" y="57373"/>
                </a:lnTo>
                <a:cubicBezTo>
                  <a:pt x="86302" y="60833"/>
                  <a:pt x="86999" y="63884"/>
                  <a:pt x="88357" y="66526"/>
                </a:cubicBezTo>
                <a:cubicBezTo>
                  <a:pt x="89715" y="69167"/>
                  <a:pt x="91520" y="71158"/>
                  <a:pt x="93771" y="72498"/>
                </a:cubicBezTo>
                <a:cubicBezTo>
                  <a:pt x="96022" y="73837"/>
                  <a:pt x="98505" y="74507"/>
                  <a:pt x="101222" y="74507"/>
                </a:cubicBezTo>
                <a:cubicBezTo>
                  <a:pt x="103045" y="74507"/>
                  <a:pt x="104710" y="74293"/>
                  <a:pt x="106217" y="73865"/>
                </a:cubicBezTo>
                <a:cubicBezTo>
                  <a:pt x="107723" y="73437"/>
                  <a:pt x="109184" y="72767"/>
                  <a:pt x="110598" y="71856"/>
                </a:cubicBezTo>
                <a:cubicBezTo>
                  <a:pt x="112012" y="70944"/>
                  <a:pt x="113314" y="69967"/>
                  <a:pt x="114504" y="68926"/>
                </a:cubicBezTo>
                <a:cubicBezTo>
                  <a:pt x="115695" y="67884"/>
                  <a:pt x="117239" y="66470"/>
                  <a:pt x="119137" y="64684"/>
                </a:cubicBezTo>
                <a:cubicBezTo>
                  <a:pt x="119918" y="64014"/>
                  <a:pt x="121034" y="63679"/>
                  <a:pt x="122485" y="63679"/>
                </a:cubicBezTo>
                <a:cubicBezTo>
                  <a:pt x="124048" y="63679"/>
                  <a:pt x="125313" y="64107"/>
                  <a:pt x="126280" y="64963"/>
                </a:cubicBezTo>
                <a:cubicBezTo>
                  <a:pt x="127248" y="65819"/>
                  <a:pt x="127732" y="67028"/>
                  <a:pt x="127732" y="68591"/>
                </a:cubicBezTo>
                <a:cubicBezTo>
                  <a:pt x="127732" y="69967"/>
                  <a:pt x="127192" y="71577"/>
                  <a:pt x="126113" y="73418"/>
                </a:cubicBezTo>
                <a:cubicBezTo>
                  <a:pt x="125034" y="75260"/>
                  <a:pt x="123406" y="77027"/>
                  <a:pt x="121230" y="78720"/>
                </a:cubicBezTo>
                <a:cubicBezTo>
                  <a:pt x="119053" y="80413"/>
                  <a:pt x="116318" y="81818"/>
                  <a:pt x="113026" y="82934"/>
                </a:cubicBezTo>
                <a:cubicBezTo>
                  <a:pt x="109733" y="84050"/>
                  <a:pt x="105947" y="84608"/>
                  <a:pt x="101668" y="84608"/>
                </a:cubicBezTo>
                <a:cubicBezTo>
                  <a:pt x="91883" y="84608"/>
                  <a:pt x="84274" y="81818"/>
                  <a:pt x="78842" y="76237"/>
                </a:cubicBezTo>
                <a:cubicBezTo>
                  <a:pt x="73409" y="70656"/>
                  <a:pt x="70693" y="63084"/>
                  <a:pt x="70693" y="53522"/>
                </a:cubicBezTo>
                <a:cubicBezTo>
                  <a:pt x="70693" y="49020"/>
                  <a:pt x="71363" y="44843"/>
                  <a:pt x="72702" y="40992"/>
                </a:cubicBezTo>
                <a:cubicBezTo>
                  <a:pt x="74042" y="37142"/>
                  <a:pt x="75995" y="33839"/>
                  <a:pt x="78562" y="31086"/>
                </a:cubicBezTo>
                <a:cubicBezTo>
                  <a:pt x="81130" y="28333"/>
                  <a:pt x="84292" y="26221"/>
                  <a:pt x="88050" y="24752"/>
                </a:cubicBezTo>
                <a:cubicBezTo>
                  <a:pt x="91808" y="23282"/>
                  <a:pt x="95975" y="22547"/>
                  <a:pt x="100552" y="22547"/>
                </a:cubicBezTo>
                <a:close/>
                <a:moveTo>
                  <a:pt x="362861" y="20817"/>
                </a:moveTo>
                <a:lnTo>
                  <a:pt x="338863" y="53243"/>
                </a:lnTo>
                <a:lnTo>
                  <a:pt x="362861" y="53243"/>
                </a:lnTo>
                <a:close/>
                <a:moveTo>
                  <a:pt x="563891" y="9934"/>
                </a:moveTo>
                <a:cubicBezTo>
                  <a:pt x="561324" y="9934"/>
                  <a:pt x="559175" y="10734"/>
                  <a:pt x="557445" y="12334"/>
                </a:cubicBezTo>
                <a:cubicBezTo>
                  <a:pt x="555715" y="13934"/>
                  <a:pt x="554850" y="15813"/>
                  <a:pt x="554850" y="17971"/>
                </a:cubicBezTo>
                <a:cubicBezTo>
                  <a:pt x="554850" y="19087"/>
                  <a:pt x="555175" y="20287"/>
                  <a:pt x="555826" y="21570"/>
                </a:cubicBezTo>
                <a:cubicBezTo>
                  <a:pt x="556477" y="22854"/>
                  <a:pt x="557287" y="24128"/>
                  <a:pt x="558254" y="25393"/>
                </a:cubicBezTo>
                <a:cubicBezTo>
                  <a:pt x="559221" y="26658"/>
                  <a:pt x="560487" y="28258"/>
                  <a:pt x="562049" y="30193"/>
                </a:cubicBezTo>
                <a:cubicBezTo>
                  <a:pt x="565844" y="27775"/>
                  <a:pt x="568588" y="25738"/>
                  <a:pt x="570281" y="24082"/>
                </a:cubicBezTo>
                <a:cubicBezTo>
                  <a:pt x="571974" y="22426"/>
                  <a:pt x="572821" y="20426"/>
                  <a:pt x="572821" y="18082"/>
                </a:cubicBezTo>
                <a:cubicBezTo>
                  <a:pt x="572821" y="15775"/>
                  <a:pt x="571974" y="13841"/>
                  <a:pt x="570281" y="12278"/>
                </a:cubicBezTo>
                <a:cubicBezTo>
                  <a:pt x="568588" y="10715"/>
                  <a:pt x="566458" y="9934"/>
                  <a:pt x="563891" y="9934"/>
                </a:cubicBezTo>
                <a:close/>
                <a:moveTo>
                  <a:pt x="409724" y="7869"/>
                </a:moveTo>
                <a:cubicBezTo>
                  <a:pt x="407938" y="7869"/>
                  <a:pt x="406515" y="8399"/>
                  <a:pt x="405454" y="9459"/>
                </a:cubicBezTo>
                <a:cubicBezTo>
                  <a:pt x="404394" y="10520"/>
                  <a:pt x="403668" y="12083"/>
                  <a:pt x="403278" y="14148"/>
                </a:cubicBezTo>
                <a:cubicBezTo>
                  <a:pt x="402887" y="16213"/>
                  <a:pt x="402692" y="18845"/>
                  <a:pt x="402692" y="22045"/>
                </a:cubicBezTo>
                <a:cubicBezTo>
                  <a:pt x="402692" y="25356"/>
                  <a:pt x="402887" y="28054"/>
                  <a:pt x="403278" y="30137"/>
                </a:cubicBezTo>
                <a:cubicBezTo>
                  <a:pt x="403668" y="32221"/>
                  <a:pt x="404384" y="33793"/>
                  <a:pt x="405426" y="34853"/>
                </a:cubicBezTo>
                <a:cubicBezTo>
                  <a:pt x="406468" y="35914"/>
                  <a:pt x="407900" y="36444"/>
                  <a:pt x="409724" y="36444"/>
                </a:cubicBezTo>
                <a:cubicBezTo>
                  <a:pt x="412477" y="36444"/>
                  <a:pt x="414347" y="35272"/>
                  <a:pt x="415333" y="32928"/>
                </a:cubicBezTo>
                <a:cubicBezTo>
                  <a:pt x="416319" y="30584"/>
                  <a:pt x="416812" y="26882"/>
                  <a:pt x="416812" y="21822"/>
                </a:cubicBezTo>
                <a:cubicBezTo>
                  <a:pt x="416812" y="16947"/>
                  <a:pt x="416291" y="13403"/>
                  <a:pt x="415249" y="11190"/>
                </a:cubicBezTo>
                <a:cubicBezTo>
                  <a:pt x="414207" y="8976"/>
                  <a:pt x="412365" y="7869"/>
                  <a:pt x="409724" y="7869"/>
                </a:cubicBezTo>
                <a:close/>
                <a:moveTo>
                  <a:pt x="1693366" y="1953"/>
                </a:moveTo>
                <a:cubicBezTo>
                  <a:pt x="1695301" y="1953"/>
                  <a:pt x="1697050" y="2679"/>
                  <a:pt x="1698612" y="4130"/>
                </a:cubicBezTo>
                <a:cubicBezTo>
                  <a:pt x="1699654" y="5097"/>
                  <a:pt x="1700315" y="6278"/>
                  <a:pt x="1700594" y="7674"/>
                </a:cubicBezTo>
                <a:cubicBezTo>
                  <a:pt x="1700873" y="9069"/>
                  <a:pt x="1701012" y="11050"/>
                  <a:pt x="1701012" y="13617"/>
                </a:cubicBezTo>
                <a:lnTo>
                  <a:pt x="1701012" y="23998"/>
                </a:lnTo>
                <a:lnTo>
                  <a:pt x="1706593" y="23998"/>
                </a:lnTo>
                <a:cubicBezTo>
                  <a:pt x="1708751" y="23998"/>
                  <a:pt x="1710398" y="24510"/>
                  <a:pt x="1711533" y="25533"/>
                </a:cubicBezTo>
                <a:cubicBezTo>
                  <a:pt x="1712667" y="26556"/>
                  <a:pt x="1713235" y="27868"/>
                  <a:pt x="1713235" y="29468"/>
                </a:cubicBezTo>
                <a:cubicBezTo>
                  <a:pt x="1713235" y="31514"/>
                  <a:pt x="1712426" y="32946"/>
                  <a:pt x="1710807" y="33765"/>
                </a:cubicBezTo>
                <a:cubicBezTo>
                  <a:pt x="1709189" y="34584"/>
                  <a:pt x="1706872" y="34993"/>
                  <a:pt x="1703859" y="34993"/>
                </a:cubicBezTo>
                <a:lnTo>
                  <a:pt x="1701012" y="34993"/>
                </a:lnTo>
                <a:lnTo>
                  <a:pt x="1701012" y="63010"/>
                </a:lnTo>
                <a:cubicBezTo>
                  <a:pt x="1701012" y="65391"/>
                  <a:pt x="1701096" y="67223"/>
                  <a:pt x="1701263" y="68507"/>
                </a:cubicBezTo>
                <a:cubicBezTo>
                  <a:pt x="1701431" y="69791"/>
                  <a:pt x="1701877" y="70832"/>
                  <a:pt x="1702603" y="71632"/>
                </a:cubicBezTo>
                <a:cubicBezTo>
                  <a:pt x="1703328" y="72432"/>
                  <a:pt x="1704510" y="72832"/>
                  <a:pt x="1706147" y="72832"/>
                </a:cubicBezTo>
                <a:cubicBezTo>
                  <a:pt x="1707040" y="72832"/>
                  <a:pt x="1708249" y="72674"/>
                  <a:pt x="1709775" y="72358"/>
                </a:cubicBezTo>
                <a:cubicBezTo>
                  <a:pt x="1711300" y="72042"/>
                  <a:pt x="1712491" y="71884"/>
                  <a:pt x="1713346" y="71884"/>
                </a:cubicBezTo>
                <a:cubicBezTo>
                  <a:pt x="1714574" y="71884"/>
                  <a:pt x="1715681" y="72377"/>
                  <a:pt x="1716667" y="73363"/>
                </a:cubicBezTo>
                <a:cubicBezTo>
                  <a:pt x="1717653" y="74349"/>
                  <a:pt x="1718146" y="75567"/>
                  <a:pt x="1718146" y="77018"/>
                </a:cubicBezTo>
                <a:cubicBezTo>
                  <a:pt x="1718146" y="79474"/>
                  <a:pt x="1716807" y="81353"/>
                  <a:pt x="1714128" y="82655"/>
                </a:cubicBezTo>
                <a:cubicBezTo>
                  <a:pt x="1711449" y="83957"/>
                  <a:pt x="1707598" y="84608"/>
                  <a:pt x="1702575" y="84608"/>
                </a:cubicBezTo>
                <a:cubicBezTo>
                  <a:pt x="1697812" y="84608"/>
                  <a:pt x="1694203" y="83808"/>
                  <a:pt x="1691748" y="82209"/>
                </a:cubicBezTo>
                <a:cubicBezTo>
                  <a:pt x="1689292" y="80609"/>
                  <a:pt x="1687683" y="78395"/>
                  <a:pt x="1686920" y="75567"/>
                </a:cubicBezTo>
                <a:cubicBezTo>
                  <a:pt x="1686157" y="72739"/>
                  <a:pt x="1685776" y="68963"/>
                  <a:pt x="1685776" y="64238"/>
                </a:cubicBezTo>
                <a:lnTo>
                  <a:pt x="1685776" y="34993"/>
                </a:lnTo>
                <a:lnTo>
                  <a:pt x="1683767" y="34993"/>
                </a:lnTo>
                <a:cubicBezTo>
                  <a:pt x="1681572" y="34993"/>
                  <a:pt x="1679897" y="34472"/>
                  <a:pt x="1678744" y="33430"/>
                </a:cubicBezTo>
                <a:cubicBezTo>
                  <a:pt x="1677590" y="32388"/>
                  <a:pt x="1677014" y="31067"/>
                  <a:pt x="1677014" y="29468"/>
                </a:cubicBezTo>
                <a:cubicBezTo>
                  <a:pt x="1677014" y="27868"/>
                  <a:pt x="1677618" y="26556"/>
                  <a:pt x="1678828" y="25533"/>
                </a:cubicBezTo>
                <a:cubicBezTo>
                  <a:pt x="1680037" y="24510"/>
                  <a:pt x="1681795" y="23998"/>
                  <a:pt x="1684102" y="23998"/>
                </a:cubicBezTo>
                <a:lnTo>
                  <a:pt x="1685776" y="23998"/>
                </a:lnTo>
                <a:lnTo>
                  <a:pt x="1685776" y="14845"/>
                </a:lnTo>
                <a:cubicBezTo>
                  <a:pt x="1685776" y="12390"/>
                  <a:pt x="1685841" y="10464"/>
                  <a:pt x="1685971" y="9069"/>
                </a:cubicBezTo>
                <a:cubicBezTo>
                  <a:pt x="1686102" y="7674"/>
                  <a:pt x="1686464" y="6474"/>
                  <a:pt x="1687060" y="5469"/>
                </a:cubicBezTo>
                <a:cubicBezTo>
                  <a:pt x="1687655" y="4427"/>
                  <a:pt x="1688511" y="3581"/>
                  <a:pt x="1689627" y="2930"/>
                </a:cubicBezTo>
                <a:cubicBezTo>
                  <a:pt x="1690743" y="2279"/>
                  <a:pt x="1691990" y="1953"/>
                  <a:pt x="1693366" y="1953"/>
                </a:cubicBezTo>
                <a:close/>
                <a:moveTo>
                  <a:pt x="409500" y="893"/>
                </a:moveTo>
                <a:cubicBezTo>
                  <a:pt x="412403" y="893"/>
                  <a:pt x="414951" y="1339"/>
                  <a:pt x="417146" y="2232"/>
                </a:cubicBezTo>
                <a:cubicBezTo>
                  <a:pt x="419342" y="3125"/>
                  <a:pt x="421202" y="4492"/>
                  <a:pt x="422727" y="6334"/>
                </a:cubicBezTo>
                <a:cubicBezTo>
                  <a:pt x="424253" y="8176"/>
                  <a:pt x="425388" y="10418"/>
                  <a:pt x="426132" y="13059"/>
                </a:cubicBezTo>
                <a:cubicBezTo>
                  <a:pt x="426876" y="15701"/>
                  <a:pt x="427248" y="18808"/>
                  <a:pt x="427248" y="22380"/>
                </a:cubicBezTo>
                <a:cubicBezTo>
                  <a:pt x="427248" y="29486"/>
                  <a:pt x="425685" y="34770"/>
                  <a:pt x="422560" y="38230"/>
                </a:cubicBezTo>
                <a:cubicBezTo>
                  <a:pt x="419435" y="41690"/>
                  <a:pt x="415156" y="43420"/>
                  <a:pt x="409724" y="43420"/>
                </a:cubicBezTo>
                <a:cubicBezTo>
                  <a:pt x="406375" y="43420"/>
                  <a:pt x="403371" y="42685"/>
                  <a:pt x="400710" y="41216"/>
                </a:cubicBezTo>
                <a:cubicBezTo>
                  <a:pt x="398050" y="39746"/>
                  <a:pt x="395976" y="37448"/>
                  <a:pt x="394487" y="34323"/>
                </a:cubicBezTo>
                <a:cubicBezTo>
                  <a:pt x="392999" y="31198"/>
                  <a:pt x="392255" y="27384"/>
                  <a:pt x="392255" y="22882"/>
                </a:cubicBezTo>
                <a:cubicBezTo>
                  <a:pt x="392255" y="18045"/>
                  <a:pt x="392832" y="14008"/>
                  <a:pt x="393985" y="10771"/>
                </a:cubicBezTo>
                <a:cubicBezTo>
                  <a:pt x="395138" y="7534"/>
                  <a:pt x="397008" y="5078"/>
                  <a:pt x="399594" y="3404"/>
                </a:cubicBezTo>
                <a:cubicBezTo>
                  <a:pt x="402180" y="1730"/>
                  <a:pt x="405482" y="893"/>
                  <a:pt x="409500" y="893"/>
                </a:cubicBezTo>
                <a:close/>
                <a:moveTo>
                  <a:pt x="1309966" y="669"/>
                </a:moveTo>
                <a:cubicBezTo>
                  <a:pt x="1311938" y="669"/>
                  <a:pt x="1313687" y="1302"/>
                  <a:pt x="1315213" y="2567"/>
                </a:cubicBezTo>
                <a:cubicBezTo>
                  <a:pt x="1316738" y="3832"/>
                  <a:pt x="1317501" y="5674"/>
                  <a:pt x="1317501" y="8092"/>
                </a:cubicBezTo>
                <a:cubicBezTo>
                  <a:pt x="1317501" y="10436"/>
                  <a:pt x="1316757" y="12269"/>
                  <a:pt x="1315268" y="13589"/>
                </a:cubicBezTo>
                <a:cubicBezTo>
                  <a:pt x="1313780" y="14910"/>
                  <a:pt x="1312013" y="15571"/>
                  <a:pt x="1309966" y="15571"/>
                </a:cubicBezTo>
                <a:cubicBezTo>
                  <a:pt x="1307846" y="15571"/>
                  <a:pt x="1306032" y="14920"/>
                  <a:pt x="1304525" y="13617"/>
                </a:cubicBezTo>
                <a:cubicBezTo>
                  <a:pt x="1303018" y="12315"/>
                  <a:pt x="1302265" y="10473"/>
                  <a:pt x="1302265" y="8092"/>
                </a:cubicBezTo>
                <a:cubicBezTo>
                  <a:pt x="1302265" y="5934"/>
                  <a:pt x="1303037" y="4157"/>
                  <a:pt x="1304581" y="2762"/>
                </a:cubicBezTo>
                <a:cubicBezTo>
                  <a:pt x="1306125" y="1367"/>
                  <a:pt x="1307920" y="669"/>
                  <a:pt x="1309966" y="669"/>
                </a:cubicBezTo>
                <a:close/>
                <a:moveTo>
                  <a:pt x="1214716" y="669"/>
                </a:moveTo>
                <a:cubicBezTo>
                  <a:pt x="1216688" y="669"/>
                  <a:pt x="1218437" y="1302"/>
                  <a:pt x="1219963" y="2567"/>
                </a:cubicBezTo>
                <a:cubicBezTo>
                  <a:pt x="1221488" y="3832"/>
                  <a:pt x="1222251" y="5674"/>
                  <a:pt x="1222251" y="8092"/>
                </a:cubicBezTo>
                <a:cubicBezTo>
                  <a:pt x="1222251" y="10436"/>
                  <a:pt x="1221507" y="12269"/>
                  <a:pt x="1220018" y="13589"/>
                </a:cubicBezTo>
                <a:cubicBezTo>
                  <a:pt x="1218530" y="14910"/>
                  <a:pt x="1216763" y="15571"/>
                  <a:pt x="1214716" y="15571"/>
                </a:cubicBezTo>
                <a:cubicBezTo>
                  <a:pt x="1212596" y="15571"/>
                  <a:pt x="1210782" y="14920"/>
                  <a:pt x="1209275" y="13617"/>
                </a:cubicBezTo>
                <a:cubicBezTo>
                  <a:pt x="1207768" y="12315"/>
                  <a:pt x="1207015" y="10473"/>
                  <a:pt x="1207015" y="8092"/>
                </a:cubicBezTo>
                <a:cubicBezTo>
                  <a:pt x="1207015" y="5934"/>
                  <a:pt x="1207787" y="4157"/>
                  <a:pt x="1209331" y="2762"/>
                </a:cubicBezTo>
                <a:cubicBezTo>
                  <a:pt x="1210875" y="1367"/>
                  <a:pt x="1212670" y="669"/>
                  <a:pt x="1214716" y="669"/>
                </a:cubicBezTo>
                <a:close/>
                <a:moveTo>
                  <a:pt x="1157566" y="669"/>
                </a:moveTo>
                <a:cubicBezTo>
                  <a:pt x="1159538" y="669"/>
                  <a:pt x="1161287" y="1302"/>
                  <a:pt x="1162813" y="2567"/>
                </a:cubicBezTo>
                <a:cubicBezTo>
                  <a:pt x="1164338" y="3832"/>
                  <a:pt x="1165101" y="5674"/>
                  <a:pt x="1165101" y="8092"/>
                </a:cubicBezTo>
                <a:cubicBezTo>
                  <a:pt x="1165101" y="10436"/>
                  <a:pt x="1164357" y="12269"/>
                  <a:pt x="1162868" y="13589"/>
                </a:cubicBezTo>
                <a:cubicBezTo>
                  <a:pt x="1161380" y="14910"/>
                  <a:pt x="1159613" y="15571"/>
                  <a:pt x="1157566" y="15571"/>
                </a:cubicBezTo>
                <a:cubicBezTo>
                  <a:pt x="1155446" y="15571"/>
                  <a:pt x="1153632" y="14920"/>
                  <a:pt x="1152125" y="13617"/>
                </a:cubicBezTo>
                <a:cubicBezTo>
                  <a:pt x="1150618" y="12315"/>
                  <a:pt x="1149865" y="10473"/>
                  <a:pt x="1149865" y="8092"/>
                </a:cubicBezTo>
                <a:cubicBezTo>
                  <a:pt x="1149865" y="5934"/>
                  <a:pt x="1150637" y="4157"/>
                  <a:pt x="1152181" y="2762"/>
                </a:cubicBezTo>
                <a:cubicBezTo>
                  <a:pt x="1153725" y="1367"/>
                  <a:pt x="1155520" y="669"/>
                  <a:pt x="1157566" y="669"/>
                </a:cubicBezTo>
                <a:close/>
                <a:moveTo>
                  <a:pt x="368331" y="334"/>
                </a:moveTo>
                <a:cubicBezTo>
                  <a:pt x="373986" y="334"/>
                  <a:pt x="376814" y="3571"/>
                  <a:pt x="376814" y="10046"/>
                </a:cubicBezTo>
                <a:lnTo>
                  <a:pt x="376814" y="53243"/>
                </a:lnTo>
                <a:lnTo>
                  <a:pt x="379214" y="53243"/>
                </a:lnTo>
                <a:cubicBezTo>
                  <a:pt x="382079" y="53243"/>
                  <a:pt x="384376" y="53634"/>
                  <a:pt x="386106" y="54415"/>
                </a:cubicBezTo>
                <a:cubicBezTo>
                  <a:pt x="387837" y="55196"/>
                  <a:pt x="388702" y="56908"/>
                  <a:pt x="388702" y="59549"/>
                </a:cubicBezTo>
                <a:cubicBezTo>
                  <a:pt x="388702" y="61707"/>
                  <a:pt x="387995" y="63279"/>
                  <a:pt x="386581" y="64265"/>
                </a:cubicBezTo>
                <a:cubicBezTo>
                  <a:pt x="385167" y="65251"/>
                  <a:pt x="383046" y="65744"/>
                  <a:pt x="380218" y="65744"/>
                </a:cubicBezTo>
                <a:lnTo>
                  <a:pt x="376814" y="65744"/>
                </a:lnTo>
                <a:lnTo>
                  <a:pt x="376814" y="76125"/>
                </a:lnTo>
                <a:cubicBezTo>
                  <a:pt x="376814" y="78990"/>
                  <a:pt x="376181" y="81120"/>
                  <a:pt x="374916" y="82515"/>
                </a:cubicBezTo>
                <a:cubicBezTo>
                  <a:pt x="373651" y="83911"/>
                  <a:pt x="371959" y="84608"/>
                  <a:pt x="369838" y="84608"/>
                </a:cubicBezTo>
                <a:cubicBezTo>
                  <a:pt x="367754" y="84608"/>
                  <a:pt x="366070" y="83892"/>
                  <a:pt x="364787" y="82460"/>
                </a:cubicBezTo>
                <a:cubicBezTo>
                  <a:pt x="363503" y="81027"/>
                  <a:pt x="362861" y="78916"/>
                  <a:pt x="362861" y="76125"/>
                </a:cubicBezTo>
                <a:lnTo>
                  <a:pt x="362861" y="65744"/>
                </a:lnTo>
                <a:lnTo>
                  <a:pt x="334844" y="65744"/>
                </a:lnTo>
                <a:cubicBezTo>
                  <a:pt x="331310" y="65744"/>
                  <a:pt x="328659" y="64944"/>
                  <a:pt x="326891" y="63345"/>
                </a:cubicBezTo>
                <a:cubicBezTo>
                  <a:pt x="325124" y="61745"/>
                  <a:pt x="324241" y="59568"/>
                  <a:pt x="324241" y="56815"/>
                </a:cubicBezTo>
                <a:cubicBezTo>
                  <a:pt x="324241" y="56108"/>
                  <a:pt x="324371" y="55392"/>
                  <a:pt x="324631" y="54666"/>
                </a:cubicBezTo>
                <a:cubicBezTo>
                  <a:pt x="324892" y="53940"/>
                  <a:pt x="325282" y="53178"/>
                  <a:pt x="325803" y="52378"/>
                </a:cubicBezTo>
                <a:cubicBezTo>
                  <a:pt x="326324" y="51578"/>
                  <a:pt x="326864" y="50806"/>
                  <a:pt x="327422" y="50062"/>
                </a:cubicBezTo>
                <a:cubicBezTo>
                  <a:pt x="327980" y="49318"/>
                  <a:pt x="328668" y="48406"/>
                  <a:pt x="329487" y="47327"/>
                </a:cubicBezTo>
                <a:lnTo>
                  <a:pt x="359066" y="7757"/>
                </a:lnTo>
                <a:cubicBezTo>
                  <a:pt x="361001" y="5153"/>
                  <a:pt x="362592" y="3265"/>
                  <a:pt x="363838" y="2093"/>
                </a:cubicBezTo>
                <a:cubicBezTo>
                  <a:pt x="365085" y="920"/>
                  <a:pt x="366582" y="334"/>
                  <a:pt x="368331" y="334"/>
                </a:cubicBezTo>
                <a:close/>
                <a:moveTo>
                  <a:pt x="462799" y="223"/>
                </a:moveTo>
                <a:cubicBezTo>
                  <a:pt x="463916" y="223"/>
                  <a:pt x="464818" y="548"/>
                  <a:pt x="465506" y="1200"/>
                </a:cubicBezTo>
                <a:cubicBezTo>
                  <a:pt x="466195" y="1851"/>
                  <a:pt x="466539" y="2716"/>
                  <a:pt x="466539" y="3795"/>
                </a:cubicBezTo>
                <a:cubicBezTo>
                  <a:pt x="466539" y="4576"/>
                  <a:pt x="465850" y="6064"/>
                  <a:pt x="464474" y="8260"/>
                </a:cubicBezTo>
                <a:lnTo>
                  <a:pt x="417984" y="83213"/>
                </a:lnTo>
                <a:cubicBezTo>
                  <a:pt x="416793" y="85260"/>
                  <a:pt x="415454" y="86283"/>
                  <a:pt x="413965" y="86283"/>
                </a:cubicBezTo>
                <a:cubicBezTo>
                  <a:pt x="413109" y="86283"/>
                  <a:pt x="412254" y="85957"/>
                  <a:pt x="411398" y="85306"/>
                </a:cubicBezTo>
                <a:cubicBezTo>
                  <a:pt x="410542" y="84655"/>
                  <a:pt x="410114" y="83808"/>
                  <a:pt x="410114" y="82767"/>
                </a:cubicBezTo>
                <a:cubicBezTo>
                  <a:pt x="410114" y="81985"/>
                  <a:pt x="410486" y="81037"/>
                  <a:pt x="411231" y="79920"/>
                </a:cubicBezTo>
                <a:lnTo>
                  <a:pt x="458000" y="4353"/>
                </a:lnTo>
                <a:cubicBezTo>
                  <a:pt x="458818" y="2976"/>
                  <a:pt x="459535" y="1944"/>
                  <a:pt x="460148" y="1255"/>
                </a:cubicBezTo>
                <a:cubicBezTo>
                  <a:pt x="460762" y="567"/>
                  <a:pt x="461646" y="223"/>
                  <a:pt x="462799" y="223"/>
                </a:cubicBezTo>
                <a:close/>
                <a:moveTo>
                  <a:pt x="1244184" y="0"/>
                </a:moveTo>
                <a:cubicBezTo>
                  <a:pt x="1246528" y="0"/>
                  <a:pt x="1248389" y="800"/>
                  <a:pt x="1249765" y="2399"/>
                </a:cubicBezTo>
                <a:cubicBezTo>
                  <a:pt x="1251142" y="3999"/>
                  <a:pt x="1251830" y="6362"/>
                  <a:pt x="1251830" y="9487"/>
                </a:cubicBezTo>
                <a:lnTo>
                  <a:pt x="1251830" y="46434"/>
                </a:lnTo>
                <a:lnTo>
                  <a:pt x="1268964" y="28463"/>
                </a:lnTo>
                <a:cubicBezTo>
                  <a:pt x="1271085" y="26231"/>
                  <a:pt x="1272704" y="24705"/>
                  <a:pt x="1273820" y="23887"/>
                </a:cubicBezTo>
                <a:cubicBezTo>
                  <a:pt x="1274936" y="23068"/>
                  <a:pt x="1276294" y="22659"/>
                  <a:pt x="1277894" y="22659"/>
                </a:cubicBezTo>
                <a:cubicBezTo>
                  <a:pt x="1279791" y="22659"/>
                  <a:pt x="1281373" y="23263"/>
                  <a:pt x="1282638" y="24473"/>
                </a:cubicBezTo>
                <a:cubicBezTo>
                  <a:pt x="1283903" y="25682"/>
                  <a:pt x="1284535" y="27198"/>
                  <a:pt x="1284535" y="29021"/>
                </a:cubicBezTo>
                <a:cubicBezTo>
                  <a:pt x="1284535" y="31254"/>
                  <a:pt x="1282470" y="34230"/>
                  <a:pt x="1278340" y="37951"/>
                </a:cubicBezTo>
                <a:lnTo>
                  <a:pt x="1270248" y="45374"/>
                </a:lnTo>
                <a:lnTo>
                  <a:pt x="1285875" y="69930"/>
                </a:lnTo>
                <a:cubicBezTo>
                  <a:pt x="1287028" y="71753"/>
                  <a:pt x="1287856" y="73139"/>
                  <a:pt x="1288358" y="74088"/>
                </a:cubicBezTo>
                <a:cubicBezTo>
                  <a:pt x="1288861" y="75037"/>
                  <a:pt x="1289112" y="75939"/>
                  <a:pt x="1289112" y="76795"/>
                </a:cubicBezTo>
                <a:cubicBezTo>
                  <a:pt x="1289112" y="79213"/>
                  <a:pt x="1288451" y="81120"/>
                  <a:pt x="1287131" y="82515"/>
                </a:cubicBezTo>
                <a:cubicBezTo>
                  <a:pt x="1285810" y="83911"/>
                  <a:pt x="1284070" y="84608"/>
                  <a:pt x="1281912" y="84608"/>
                </a:cubicBezTo>
                <a:cubicBezTo>
                  <a:pt x="1280052" y="84608"/>
                  <a:pt x="1278619" y="84106"/>
                  <a:pt x="1277615" y="83102"/>
                </a:cubicBezTo>
                <a:cubicBezTo>
                  <a:pt x="1276610" y="82097"/>
                  <a:pt x="1275252" y="80274"/>
                  <a:pt x="1273541" y="77632"/>
                </a:cubicBezTo>
                <a:lnTo>
                  <a:pt x="1260090" y="55531"/>
                </a:lnTo>
                <a:lnTo>
                  <a:pt x="1251830" y="63345"/>
                </a:lnTo>
                <a:lnTo>
                  <a:pt x="1251830" y="75455"/>
                </a:lnTo>
                <a:cubicBezTo>
                  <a:pt x="1251830" y="78395"/>
                  <a:pt x="1251058" y="80655"/>
                  <a:pt x="1249514" y="82236"/>
                </a:cubicBezTo>
                <a:cubicBezTo>
                  <a:pt x="1247970" y="83818"/>
                  <a:pt x="1246194" y="84608"/>
                  <a:pt x="1244184" y="84608"/>
                </a:cubicBezTo>
                <a:cubicBezTo>
                  <a:pt x="1241840" y="84608"/>
                  <a:pt x="1239999" y="83827"/>
                  <a:pt x="1238659" y="82264"/>
                </a:cubicBezTo>
                <a:cubicBezTo>
                  <a:pt x="1237320" y="80702"/>
                  <a:pt x="1236650" y="78395"/>
                  <a:pt x="1236650" y="75344"/>
                </a:cubicBezTo>
                <a:lnTo>
                  <a:pt x="1236650" y="10380"/>
                </a:lnTo>
                <a:cubicBezTo>
                  <a:pt x="1236650" y="6995"/>
                  <a:pt x="1237301" y="4418"/>
                  <a:pt x="1238603" y="2651"/>
                </a:cubicBezTo>
                <a:cubicBezTo>
                  <a:pt x="1239906" y="883"/>
                  <a:pt x="1241766" y="0"/>
                  <a:pt x="1244184" y="0"/>
                </a:cubicBezTo>
                <a:close/>
                <a:moveTo>
                  <a:pt x="1185974" y="0"/>
                </a:moveTo>
                <a:cubicBezTo>
                  <a:pt x="1188281" y="0"/>
                  <a:pt x="1190141" y="772"/>
                  <a:pt x="1191555" y="2316"/>
                </a:cubicBezTo>
                <a:cubicBezTo>
                  <a:pt x="1192969" y="3860"/>
                  <a:pt x="1193676" y="6176"/>
                  <a:pt x="1193676" y="9264"/>
                </a:cubicBezTo>
                <a:lnTo>
                  <a:pt x="1193676" y="75344"/>
                </a:lnTo>
                <a:cubicBezTo>
                  <a:pt x="1193676" y="78432"/>
                  <a:pt x="1192960" y="80748"/>
                  <a:pt x="1191527" y="82292"/>
                </a:cubicBezTo>
                <a:cubicBezTo>
                  <a:pt x="1190095" y="83836"/>
                  <a:pt x="1188244" y="84608"/>
                  <a:pt x="1185974" y="84608"/>
                </a:cubicBezTo>
                <a:cubicBezTo>
                  <a:pt x="1183742" y="84608"/>
                  <a:pt x="1181928" y="83808"/>
                  <a:pt x="1180532" y="82209"/>
                </a:cubicBezTo>
                <a:cubicBezTo>
                  <a:pt x="1179137" y="80609"/>
                  <a:pt x="1178440" y="78320"/>
                  <a:pt x="1178440" y="75344"/>
                </a:cubicBezTo>
                <a:lnTo>
                  <a:pt x="1178440" y="9264"/>
                </a:lnTo>
                <a:cubicBezTo>
                  <a:pt x="1178440" y="6213"/>
                  <a:pt x="1179119" y="3906"/>
                  <a:pt x="1180477" y="2344"/>
                </a:cubicBezTo>
                <a:cubicBezTo>
                  <a:pt x="1181835" y="781"/>
                  <a:pt x="1183667" y="0"/>
                  <a:pt x="1185974" y="0"/>
                </a:cubicBezTo>
                <a:close/>
                <a:moveTo>
                  <a:pt x="718468" y="0"/>
                </a:moveTo>
                <a:cubicBezTo>
                  <a:pt x="720812" y="0"/>
                  <a:pt x="722616" y="753"/>
                  <a:pt x="723881" y="2260"/>
                </a:cubicBezTo>
                <a:cubicBezTo>
                  <a:pt x="725146" y="3767"/>
                  <a:pt x="725779" y="5916"/>
                  <a:pt x="725779" y="8706"/>
                </a:cubicBezTo>
                <a:lnTo>
                  <a:pt x="725779" y="31979"/>
                </a:lnTo>
                <a:cubicBezTo>
                  <a:pt x="728644" y="29002"/>
                  <a:pt x="731564" y="26724"/>
                  <a:pt x="734541" y="25142"/>
                </a:cubicBezTo>
                <a:cubicBezTo>
                  <a:pt x="737518" y="23561"/>
                  <a:pt x="741201" y="22770"/>
                  <a:pt x="745591" y="22770"/>
                </a:cubicBezTo>
                <a:cubicBezTo>
                  <a:pt x="750652" y="22770"/>
                  <a:pt x="755089" y="23970"/>
                  <a:pt x="758902" y="26370"/>
                </a:cubicBezTo>
                <a:cubicBezTo>
                  <a:pt x="762716" y="28770"/>
                  <a:pt x="765674" y="32249"/>
                  <a:pt x="767776" y="36807"/>
                </a:cubicBezTo>
                <a:cubicBezTo>
                  <a:pt x="769878" y="41365"/>
                  <a:pt x="770929" y="46769"/>
                  <a:pt x="770929" y="53020"/>
                </a:cubicBezTo>
                <a:cubicBezTo>
                  <a:pt x="770929" y="57633"/>
                  <a:pt x="770343" y="61866"/>
                  <a:pt x="769171" y="65717"/>
                </a:cubicBezTo>
                <a:cubicBezTo>
                  <a:pt x="767999" y="69567"/>
                  <a:pt x="766297" y="72907"/>
                  <a:pt x="764065" y="75735"/>
                </a:cubicBezTo>
                <a:cubicBezTo>
                  <a:pt x="761832" y="78562"/>
                  <a:pt x="759126" y="80748"/>
                  <a:pt x="755944" y="82292"/>
                </a:cubicBezTo>
                <a:cubicBezTo>
                  <a:pt x="752763" y="83836"/>
                  <a:pt x="749256" y="84608"/>
                  <a:pt x="745424" y="84608"/>
                </a:cubicBezTo>
                <a:cubicBezTo>
                  <a:pt x="743080" y="84608"/>
                  <a:pt x="740876" y="84329"/>
                  <a:pt x="738811" y="83771"/>
                </a:cubicBezTo>
                <a:cubicBezTo>
                  <a:pt x="736746" y="83213"/>
                  <a:pt x="734987" y="82478"/>
                  <a:pt x="733536" y="81567"/>
                </a:cubicBezTo>
                <a:cubicBezTo>
                  <a:pt x="732085" y="80655"/>
                  <a:pt x="730848" y="79716"/>
                  <a:pt x="729825" y="78748"/>
                </a:cubicBezTo>
                <a:cubicBezTo>
                  <a:pt x="728802" y="77781"/>
                  <a:pt x="727453" y="76330"/>
                  <a:pt x="725779" y="74395"/>
                </a:cubicBezTo>
                <a:lnTo>
                  <a:pt x="725779" y="75902"/>
                </a:lnTo>
                <a:cubicBezTo>
                  <a:pt x="725779" y="78767"/>
                  <a:pt x="725090" y="80934"/>
                  <a:pt x="723714" y="82404"/>
                </a:cubicBezTo>
                <a:cubicBezTo>
                  <a:pt x="722337" y="83874"/>
                  <a:pt x="720588" y="84608"/>
                  <a:pt x="718468" y="84608"/>
                </a:cubicBezTo>
                <a:cubicBezTo>
                  <a:pt x="716310" y="84608"/>
                  <a:pt x="714589" y="83874"/>
                  <a:pt x="713305" y="82404"/>
                </a:cubicBezTo>
                <a:cubicBezTo>
                  <a:pt x="712021" y="80934"/>
                  <a:pt x="711380" y="78767"/>
                  <a:pt x="711380" y="75902"/>
                </a:cubicBezTo>
                <a:lnTo>
                  <a:pt x="711380" y="9376"/>
                </a:lnTo>
                <a:cubicBezTo>
                  <a:pt x="711380" y="6288"/>
                  <a:pt x="712003" y="3953"/>
                  <a:pt x="713249" y="2372"/>
                </a:cubicBezTo>
                <a:cubicBezTo>
                  <a:pt x="714496" y="790"/>
                  <a:pt x="716235" y="0"/>
                  <a:pt x="718468" y="0"/>
                </a:cubicBezTo>
                <a:close/>
                <a:moveTo>
                  <a:pt x="563556" y="0"/>
                </a:moveTo>
                <a:cubicBezTo>
                  <a:pt x="568244" y="0"/>
                  <a:pt x="572300" y="874"/>
                  <a:pt x="575723" y="2623"/>
                </a:cubicBezTo>
                <a:cubicBezTo>
                  <a:pt x="579146" y="4371"/>
                  <a:pt x="581704" y="6660"/>
                  <a:pt x="583397" y="9487"/>
                </a:cubicBezTo>
                <a:cubicBezTo>
                  <a:pt x="585090" y="12315"/>
                  <a:pt x="585936" y="15254"/>
                  <a:pt x="585936" y="18305"/>
                </a:cubicBezTo>
                <a:cubicBezTo>
                  <a:pt x="585936" y="22473"/>
                  <a:pt x="584559" y="26100"/>
                  <a:pt x="581806" y="29189"/>
                </a:cubicBezTo>
                <a:cubicBezTo>
                  <a:pt x="579053" y="32277"/>
                  <a:pt x="574997" y="35421"/>
                  <a:pt x="569639" y="38621"/>
                </a:cubicBezTo>
                <a:cubicBezTo>
                  <a:pt x="571500" y="40816"/>
                  <a:pt x="573230" y="42881"/>
                  <a:pt x="574830" y="44815"/>
                </a:cubicBezTo>
                <a:cubicBezTo>
                  <a:pt x="576430" y="46750"/>
                  <a:pt x="577974" y="48555"/>
                  <a:pt x="579462" y="50229"/>
                </a:cubicBezTo>
                <a:cubicBezTo>
                  <a:pt x="580950" y="51903"/>
                  <a:pt x="582308" y="53336"/>
                  <a:pt x="583536" y="54527"/>
                </a:cubicBezTo>
                <a:cubicBezTo>
                  <a:pt x="584094" y="53485"/>
                  <a:pt x="584959" y="51531"/>
                  <a:pt x="586131" y="48666"/>
                </a:cubicBezTo>
                <a:cubicBezTo>
                  <a:pt x="587303" y="45801"/>
                  <a:pt x="588401" y="43736"/>
                  <a:pt x="589424" y="42471"/>
                </a:cubicBezTo>
                <a:cubicBezTo>
                  <a:pt x="590447" y="41206"/>
                  <a:pt x="591889" y="40574"/>
                  <a:pt x="593750" y="40574"/>
                </a:cubicBezTo>
                <a:cubicBezTo>
                  <a:pt x="595498" y="40574"/>
                  <a:pt x="597042" y="41197"/>
                  <a:pt x="598382" y="42444"/>
                </a:cubicBezTo>
                <a:cubicBezTo>
                  <a:pt x="599721" y="43690"/>
                  <a:pt x="600391" y="45206"/>
                  <a:pt x="600391" y="46992"/>
                </a:cubicBezTo>
                <a:cubicBezTo>
                  <a:pt x="600391" y="48629"/>
                  <a:pt x="599814" y="50945"/>
                  <a:pt x="598661" y="53940"/>
                </a:cubicBezTo>
                <a:cubicBezTo>
                  <a:pt x="597508" y="56936"/>
                  <a:pt x="595833" y="60256"/>
                  <a:pt x="593638" y="63903"/>
                </a:cubicBezTo>
                <a:cubicBezTo>
                  <a:pt x="595015" y="65093"/>
                  <a:pt x="597201" y="66898"/>
                  <a:pt x="600196" y="69316"/>
                </a:cubicBezTo>
                <a:cubicBezTo>
                  <a:pt x="603191" y="71735"/>
                  <a:pt x="605033" y="73381"/>
                  <a:pt x="605721" y="74256"/>
                </a:cubicBezTo>
                <a:cubicBezTo>
                  <a:pt x="606409" y="75130"/>
                  <a:pt x="606753" y="76293"/>
                  <a:pt x="606753" y="77744"/>
                </a:cubicBezTo>
                <a:cubicBezTo>
                  <a:pt x="606753" y="79678"/>
                  <a:pt x="606056" y="81306"/>
                  <a:pt x="604661" y="82627"/>
                </a:cubicBezTo>
                <a:cubicBezTo>
                  <a:pt x="603265" y="83948"/>
                  <a:pt x="601712" y="84608"/>
                  <a:pt x="600000" y="84608"/>
                </a:cubicBezTo>
                <a:cubicBezTo>
                  <a:pt x="598252" y="84608"/>
                  <a:pt x="596559" y="84050"/>
                  <a:pt x="594922" y="82934"/>
                </a:cubicBezTo>
                <a:cubicBezTo>
                  <a:pt x="593285" y="81818"/>
                  <a:pt x="589806" y="79083"/>
                  <a:pt x="584485" y="74730"/>
                </a:cubicBezTo>
                <a:cubicBezTo>
                  <a:pt x="582067" y="77000"/>
                  <a:pt x="579564" y="78860"/>
                  <a:pt x="576979" y="80311"/>
                </a:cubicBezTo>
                <a:cubicBezTo>
                  <a:pt x="574393" y="81762"/>
                  <a:pt x="571621" y="82841"/>
                  <a:pt x="568663" y="83548"/>
                </a:cubicBezTo>
                <a:cubicBezTo>
                  <a:pt x="565705" y="84255"/>
                  <a:pt x="562403" y="84608"/>
                  <a:pt x="558756" y="84608"/>
                </a:cubicBezTo>
                <a:cubicBezTo>
                  <a:pt x="554106" y="84608"/>
                  <a:pt x="549929" y="83929"/>
                  <a:pt x="546227" y="82571"/>
                </a:cubicBezTo>
                <a:cubicBezTo>
                  <a:pt x="542525" y="81213"/>
                  <a:pt x="539446" y="79381"/>
                  <a:pt x="536990" y="77074"/>
                </a:cubicBezTo>
                <a:cubicBezTo>
                  <a:pt x="534535" y="74767"/>
                  <a:pt x="532711" y="72209"/>
                  <a:pt x="531521" y="69400"/>
                </a:cubicBezTo>
                <a:cubicBezTo>
                  <a:pt x="530330" y="66591"/>
                  <a:pt x="529735" y="63735"/>
                  <a:pt x="529735" y="60833"/>
                </a:cubicBezTo>
                <a:cubicBezTo>
                  <a:pt x="529735" y="58043"/>
                  <a:pt x="530181" y="55485"/>
                  <a:pt x="531074" y="53159"/>
                </a:cubicBezTo>
                <a:cubicBezTo>
                  <a:pt x="531967" y="50834"/>
                  <a:pt x="533223" y="48732"/>
                  <a:pt x="534842" y="46853"/>
                </a:cubicBezTo>
                <a:cubicBezTo>
                  <a:pt x="536460" y="44974"/>
                  <a:pt x="538451" y="43188"/>
                  <a:pt x="540813" y="41495"/>
                </a:cubicBezTo>
                <a:cubicBezTo>
                  <a:pt x="543176" y="39802"/>
                  <a:pt x="545920" y="38155"/>
                  <a:pt x="549045" y="36556"/>
                </a:cubicBezTo>
                <a:cubicBezTo>
                  <a:pt x="546255" y="33058"/>
                  <a:pt x="544143" y="29942"/>
                  <a:pt x="542711" y="27207"/>
                </a:cubicBezTo>
                <a:cubicBezTo>
                  <a:pt x="541278" y="24473"/>
                  <a:pt x="540562" y="21654"/>
                  <a:pt x="540562" y="18752"/>
                </a:cubicBezTo>
                <a:cubicBezTo>
                  <a:pt x="540562" y="15292"/>
                  <a:pt x="541464" y="12138"/>
                  <a:pt x="543269" y="9292"/>
                </a:cubicBezTo>
                <a:cubicBezTo>
                  <a:pt x="545074" y="6446"/>
                  <a:pt x="547725" y="4185"/>
                  <a:pt x="551222" y="2511"/>
                </a:cubicBezTo>
                <a:cubicBezTo>
                  <a:pt x="554719" y="837"/>
                  <a:pt x="558831" y="0"/>
                  <a:pt x="563556" y="0"/>
                </a:cubicBezTo>
                <a:close/>
                <a:moveTo>
                  <a:pt x="281099" y="0"/>
                </a:moveTo>
                <a:cubicBezTo>
                  <a:pt x="283406" y="0"/>
                  <a:pt x="285266" y="772"/>
                  <a:pt x="286680" y="2316"/>
                </a:cubicBezTo>
                <a:cubicBezTo>
                  <a:pt x="288094" y="3860"/>
                  <a:pt x="288801" y="6176"/>
                  <a:pt x="288801" y="9264"/>
                </a:cubicBezTo>
                <a:lnTo>
                  <a:pt x="288801" y="75344"/>
                </a:lnTo>
                <a:cubicBezTo>
                  <a:pt x="288801" y="78432"/>
                  <a:pt x="288085" y="80748"/>
                  <a:pt x="286652" y="82292"/>
                </a:cubicBezTo>
                <a:cubicBezTo>
                  <a:pt x="285220" y="83836"/>
                  <a:pt x="283369" y="84608"/>
                  <a:pt x="281099" y="84608"/>
                </a:cubicBezTo>
                <a:cubicBezTo>
                  <a:pt x="278867" y="84608"/>
                  <a:pt x="277053" y="83808"/>
                  <a:pt x="275657" y="82209"/>
                </a:cubicBezTo>
                <a:cubicBezTo>
                  <a:pt x="274262" y="80609"/>
                  <a:pt x="273565" y="78320"/>
                  <a:pt x="273565" y="75344"/>
                </a:cubicBezTo>
                <a:lnTo>
                  <a:pt x="273565" y="9264"/>
                </a:lnTo>
                <a:cubicBezTo>
                  <a:pt x="273565" y="6213"/>
                  <a:pt x="274244" y="3906"/>
                  <a:pt x="275602" y="2344"/>
                </a:cubicBezTo>
                <a:cubicBezTo>
                  <a:pt x="276960" y="781"/>
                  <a:pt x="278792" y="0"/>
                  <a:pt x="281099" y="0"/>
                </a:cubicBezTo>
                <a:close/>
                <a:moveTo>
                  <a:pt x="15794" y="0"/>
                </a:moveTo>
                <a:cubicBezTo>
                  <a:pt x="18287" y="0"/>
                  <a:pt x="20306" y="827"/>
                  <a:pt x="21850" y="2483"/>
                </a:cubicBezTo>
                <a:cubicBezTo>
                  <a:pt x="23394" y="4139"/>
                  <a:pt x="24166" y="6660"/>
                  <a:pt x="24166" y="10046"/>
                </a:cubicBezTo>
                <a:lnTo>
                  <a:pt x="24166" y="69595"/>
                </a:lnTo>
                <a:lnTo>
                  <a:pt x="57764" y="69595"/>
                </a:lnTo>
                <a:cubicBezTo>
                  <a:pt x="60443" y="69595"/>
                  <a:pt x="62498" y="70246"/>
                  <a:pt x="63931" y="71549"/>
                </a:cubicBezTo>
                <a:cubicBezTo>
                  <a:pt x="65363" y="72851"/>
                  <a:pt x="66080" y="74488"/>
                  <a:pt x="66080" y="76460"/>
                </a:cubicBezTo>
                <a:cubicBezTo>
                  <a:pt x="66080" y="78469"/>
                  <a:pt x="65373" y="80097"/>
                  <a:pt x="63959" y="81343"/>
                </a:cubicBezTo>
                <a:cubicBezTo>
                  <a:pt x="62545" y="82590"/>
                  <a:pt x="60480" y="83213"/>
                  <a:pt x="57764" y="83213"/>
                </a:cubicBezTo>
                <a:lnTo>
                  <a:pt x="17748" y="83213"/>
                </a:lnTo>
                <a:cubicBezTo>
                  <a:pt x="14139" y="83213"/>
                  <a:pt x="11543" y="82413"/>
                  <a:pt x="9962" y="80813"/>
                </a:cubicBezTo>
                <a:cubicBezTo>
                  <a:pt x="8381" y="79213"/>
                  <a:pt x="7590" y="76627"/>
                  <a:pt x="7590" y="73056"/>
                </a:cubicBezTo>
                <a:lnTo>
                  <a:pt x="7590" y="10046"/>
                </a:lnTo>
                <a:cubicBezTo>
                  <a:pt x="7590" y="6697"/>
                  <a:pt x="8344" y="4185"/>
                  <a:pt x="9850" y="2511"/>
                </a:cubicBezTo>
                <a:cubicBezTo>
                  <a:pt x="11357" y="837"/>
                  <a:pt x="13339" y="0"/>
                  <a:pt x="157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795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1" y="824748"/>
            <a:ext cx="5197488" cy="30972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" y="0"/>
            <a:ext cx="7672952" cy="4319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" y="4046711"/>
            <a:ext cx="7439001" cy="1302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15"/>
          <p:cNvSpPr/>
          <p:nvPr/>
        </p:nvSpPr>
        <p:spPr>
          <a:xfrm>
            <a:off x="5068" y="3722"/>
            <a:ext cx="7641675" cy="4313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5" name="Rectangles 4"/>
          <p:cNvSpPr/>
          <p:nvPr/>
        </p:nvSpPr>
        <p:spPr>
          <a:xfrm>
            <a:off x="6817" y="273050"/>
            <a:ext cx="7676872" cy="418607"/>
          </a:xfrm>
          <a:prstGeom prst="rect">
            <a:avLst/>
          </a:prstGeom>
          <a:solidFill>
            <a:srgbClr val="24FC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24875"/>
            <a:ext cx="7698524" cy="794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54" y="306381"/>
            <a:ext cx="1100984" cy="4080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" y="4046711"/>
            <a:ext cx="7439001" cy="13024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89192" y="2335020"/>
            <a:ext cx="5649140" cy="1295159"/>
            <a:chOff x="1189192" y="2316360"/>
            <a:chExt cx="5649140" cy="129515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999" y="2387452"/>
              <a:ext cx="1850333" cy="122406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9192" y="2316360"/>
              <a:ext cx="5320141" cy="531244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92" y="1560722"/>
            <a:ext cx="5913633" cy="6035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92" y="804805"/>
            <a:ext cx="6285521" cy="65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" y="0"/>
            <a:ext cx="7670718" cy="43195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75" y="1504778"/>
            <a:ext cx="1673588" cy="16735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75" y="1504778"/>
            <a:ext cx="1673588" cy="16735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75" y="1501997"/>
            <a:ext cx="1673588" cy="1679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75" y="1504778"/>
            <a:ext cx="1673588" cy="1673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20"/>
            <a:ext cx="7678740" cy="4324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30263" y="1850154"/>
            <a:ext cx="3048475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70" dirty="0">
                <a:solidFill>
                  <a:schemeClr val="bg1"/>
                </a:solidFill>
                <a:latin typeface="Arial Black" panose="020B0A04020102020204" pitchFamily="34" charset="0"/>
              </a:rPr>
              <a:t>SESI 4 : </a:t>
            </a:r>
          </a:p>
          <a:p>
            <a:r>
              <a:rPr lang="en-US" sz="2270" dirty="0">
                <a:solidFill>
                  <a:schemeClr val="bg1"/>
                </a:solidFill>
                <a:latin typeface="Arial Black" panose="020B0A04020102020204" pitchFamily="34" charset="0"/>
              </a:rPr>
              <a:t>Dream Sharing</a:t>
            </a:r>
            <a:endParaRPr lang="en-ID" sz="227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15"/>
          <p:cNvSpPr/>
          <p:nvPr/>
        </p:nvSpPr>
        <p:spPr>
          <a:xfrm>
            <a:off x="5068" y="3722"/>
            <a:ext cx="7641675" cy="4313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5" name="Rectangles 4"/>
          <p:cNvSpPr/>
          <p:nvPr/>
        </p:nvSpPr>
        <p:spPr>
          <a:xfrm>
            <a:off x="6801" y="277408"/>
            <a:ext cx="7659137" cy="417640"/>
          </a:xfrm>
          <a:prstGeom prst="rect">
            <a:avLst/>
          </a:prstGeom>
          <a:solidFill>
            <a:srgbClr val="24FC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21721"/>
            <a:ext cx="7680739" cy="792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" y="4042351"/>
            <a:ext cx="7421815" cy="1299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8" y="313267"/>
            <a:ext cx="1911460" cy="3941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9228">
            <a:off x="6068967" y="1172061"/>
            <a:ext cx="1169880" cy="1245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65" y="900490"/>
            <a:ext cx="5798954" cy="150294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82365" y="2581910"/>
            <a:ext cx="6564205" cy="690880"/>
            <a:chOff x="282365" y="2581910"/>
            <a:chExt cx="6564205" cy="69088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0" y="2773045"/>
              <a:ext cx="6560820" cy="30861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75" y="2581910"/>
              <a:ext cx="6240780" cy="3206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365" y="2955771"/>
              <a:ext cx="4084674" cy="31701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15"/>
          <p:cNvSpPr/>
          <p:nvPr/>
        </p:nvSpPr>
        <p:spPr>
          <a:xfrm>
            <a:off x="5080" y="-1270"/>
            <a:ext cx="7659370" cy="4323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s 2"/>
          <p:cNvSpPr/>
          <p:nvPr/>
        </p:nvSpPr>
        <p:spPr>
          <a:xfrm>
            <a:off x="6799" y="283451"/>
            <a:ext cx="7657142" cy="417531"/>
          </a:xfrm>
          <a:prstGeom prst="rect">
            <a:avLst/>
          </a:prstGeom>
          <a:solidFill>
            <a:srgbClr val="24FC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6918"/>
            <a:ext cx="7678738" cy="792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9" y="332901"/>
            <a:ext cx="2376775" cy="407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" y="4046711"/>
            <a:ext cx="7439001" cy="130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60" y="912495"/>
            <a:ext cx="2695575" cy="1288415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1" y="985703"/>
            <a:ext cx="4511431" cy="5913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1" y="2274118"/>
            <a:ext cx="7242676" cy="65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79"/>
            <a:ext cx="7678420" cy="4319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35" dirty="0"/>
          </a:p>
        </p:txBody>
      </p:sp>
      <p:sp>
        <p:nvSpPr>
          <p:cNvPr id="25" name="Rectangles 3"/>
          <p:cNvSpPr/>
          <p:nvPr/>
        </p:nvSpPr>
        <p:spPr>
          <a:xfrm>
            <a:off x="6799" y="133652"/>
            <a:ext cx="7656824" cy="417514"/>
          </a:xfrm>
          <a:prstGeom prst="rect">
            <a:avLst/>
          </a:prstGeom>
          <a:solidFill>
            <a:srgbClr val="24FC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5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"/>
            <a:ext cx="801608" cy="43191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" y="4021689"/>
            <a:ext cx="7439669" cy="1302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22" y="2098028"/>
            <a:ext cx="3871038" cy="2791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07" y="164192"/>
            <a:ext cx="2767824" cy="4328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21" y="2387141"/>
            <a:ext cx="5681964" cy="57917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73760" y="3062605"/>
            <a:ext cx="6679565" cy="765175"/>
            <a:chOff x="1376" y="4823"/>
            <a:chExt cx="10727" cy="120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" y="4823"/>
              <a:ext cx="10686" cy="43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" y="5126"/>
              <a:ext cx="10724" cy="90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42F8C65-2783-462A-87D2-4D39CCF37E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91" y="517115"/>
            <a:ext cx="6680634" cy="1626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501" y="0"/>
            <a:ext cx="7695052" cy="431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s 2"/>
          <p:cNvSpPr/>
          <p:nvPr/>
        </p:nvSpPr>
        <p:spPr>
          <a:xfrm>
            <a:off x="19253" y="133837"/>
            <a:ext cx="7671926" cy="418338"/>
          </a:xfrm>
          <a:prstGeom prst="rect">
            <a:avLst/>
          </a:prstGeom>
          <a:solidFill>
            <a:srgbClr val="24FC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13" y="0"/>
            <a:ext cx="829462" cy="43276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38" y="894490"/>
            <a:ext cx="1356006" cy="14817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1" y="4094161"/>
            <a:ext cx="7451701" cy="1304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49" y="894554"/>
            <a:ext cx="4657924" cy="21778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03" y="139761"/>
            <a:ext cx="2412972" cy="4716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71" y="3098859"/>
            <a:ext cx="4749196" cy="542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881" y="194014"/>
            <a:ext cx="3414056" cy="317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s 3"/>
          <p:cNvSpPr/>
          <p:nvPr/>
        </p:nvSpPr>
        <p:spPr>
          <a:xfrm>
            <a:off x="10795" y="212090"/>
            <a:ext cx="7667943" cy="418120"/>
          </a:xfrm>
          <a:prstGeom prst="rect">
            <a:avLst/>
          </a:prstGeom>
          <a:solidFill>
            <a:srgbClr val="24FC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622579" y="3606092"/>
            <a:ext cx="4477259" cy="166571"/>
            <a:chOff x="2635326" y="6038121"/>
            <a:chExt cx="7098803" cy="264103"/>
          </a:xfrm>
        </p:grpSpPr>
        <p:sp>
          <p:nvSpPr>
            <p:cNvPr id="24" name="Freeform: Shape 23"/>
            <p:cNvSpPr/>
            <p:nvPr/>
          </p:nvSpPr>
          <p:spPr>
            <a:xfrm>
              <a:off x="7077133" y="6038121"/>
              <a:ext cx="241599" cy="222884"/>
            </a:xfrm>
            <a:custGeom>
              <a:avLst/>
              <a:gdLst>
                <a:gd name="connsiteX0" fmla="*/ 120800 w 241599"/>
                <a:gd name="connsiteY0" fmla="*/ 0 h 222884"/>
                <a:gd name="connsiteX1" fmla="*/ 149316 w 241599"/>
                <a:gd name="connsiteY1" fmla="*/ 85135 h 222884"/>
                <a:gd name="connsiteX2" fmla="*/ 241599 w 241599"/>
                <a:gd name="connsiteY2" fmla="*/ 85134 h 222884"/>
                <a:gd name="connsiteX3" fmla="*/ 166940 w 241599"/>
                <a:gd name="connsiteY3" fmla="*/ 137750 h 222884"/>
                <a:gd name="connsiteX4" fmla="*/ 195458 w 241599"/>
                <a:gd name="connsiteY4" fmla="*/ 222884 h 222884"/>
                <a:gd name="connsiteX5" fmla="*/ 120800 w 241599"/>
                <a:gd name="connsiteY5" fmla="*/ 170268 h 222884"/>
                <a:gd name="connsiteX6" fmla="*/ 46141 w 241599"/>
                <a:gd name="connsiteY6" fmla="*/ 222884 h 222884"/>
                <a:gd name="connsiteX7" fmla="*/ 74659 w 241599"/>
                <a:gd name="connsiteY7" fmla="*/ 137750 h 222884"/>
                <a:gd name="connsiteX8" fmla="*/ 0 w 241599"/>
                <a:gd name="connsiteY8" fmla="*/ 85134 h 222884"/>
                <a:gd name="connsiteX9" fmla="*/ 92283 w 241599"/>
                <a:gd name="connsiteY9" fmla="*/ 85135 h 22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599" h="222884">
                  <a:moveTo>
                    <a:pt x="120800" y="0"/>
                  </a:moveTo>
                  <a:lnTo>
                    <a:pt x="149316" y="85135"/>
                  </a:lnTo>
                  <a:lnTo>
                    <a:pt x="241599" y="85134"/>
                  </a:lnTo>
                  <a:lnTo>
                    <a:pt x="166940" y="137750"/>
                  </a:lnTo>
                  <a:lnTo>
                    <a:pt x="195458" y="222884"/>
                  </a:lnTo>
                  <a:lnTo>
                    <a:pt x="120800" y="170268"/>
                  </a:lnTo>
                  <a:lnTo>
                    <a:pt x="46141" y="222884"/>
                  </a:lnTo>
                  <a:lnTo>
                    <a:pt x="74659" y="137750"/>
                  </a:lnTo>
                  <a:lnTo>
                    <a:pt x="0" y="85134"/>
                  </a:lnTo>
                  <a:lnTo>
                    <a:pt x="92283" y="8513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2635326" y="6087688"/>
              <a:ext cx="7098803" cy="214536"/>
            </a:xfrm>
            <a:custGeom>
              <a:avLst/>
              <a:gdLst/>
              <a:ahLst/>
              <a:cxnLst/>
              <a:rect l="l" t="t" r="r" b="b"/>
              <a:pathLst>
                <a:path w="7098803" h="214536">
                  <a:moveTo>
                    <a:pt x="7075921" y="143545"/>
                  </a:moveTo>
                  <a:lnTo>
                    <a:pt x="7098803" y="143545"/>
                  </a:lnTo>
                  <a:lnTo>
                    <a:pt x="7093892" y="166427"/>
                  </a:lnTo>
                  <a:lnTo>
                    <a:pt x="7071121" y="166427"/>
                  </a:lnTo>
                  <a:close/>
                  <a:moveTo>
                    <a:pt x="6914815" y="106375"/>
                  </a:moveTo>
                  <a:cubicBezTo>
                    <a:pt x="6911987" y="107491"/>
                    <a:pt x="6908954" y="108347"/>
                    <a:pt x="6905717" y="108942"/>
                  </a:cubicBezTo>
                  <a:cubicBezTo>
                    <a:pt x="6902480" y="109538"/>
                    <a:pt x="6897067" y="110170"/>
                    <a:pt x="6889477" y="110840"/>
                  </a:cubicBezTo>
                  <a:cubicBezTo>
                    <a:pt x="6877719" y="111882"/>
                    <a:pt x="6869421" y="113203"/>
                    <a:pt x="6864585" y="114802"/>
                  </a:cubicBezTo>
                  <a:cubicBezTo>
                    <a:pt x="6859748" y="116402"/>
                    <a:pt x="6856101" y="118951"/>
                    <a:pt x="6853646" y="122449"/>
                  </a:cubicBezTo>
                  <a:cubicBezTo>
                    <a:pt x="6851191" y="125946"/>
                    <a:pt x="6849963" y="129816"/>
                    <a:pt x="6849963" y="134057"/>
                  </a:cubicBezTo>
                  <a:cubicBezTo>
                    <a:pt x="6849963" y="139713"/>
                    <a:pt x="6851916" y="144363"/>
                    <a:pt x="6855823" y="148010"/>
                  </a:cubicBezTo>
                  <a:cubicBezTo>
                    <a:pt x="6859729" y="151656"/>
                    <a:pt x="6865292" y="153479"/>
                    <a:pt x="6872510" y="153479"/>
                  </a:cubicBezTo>
                  <a:cubicBezTo>
                    <a:pt x="6879207" y="153479"/>
                    <a:pt x="6885644" y="151712"/>
                    <a:pt x="6891821" y="148177"/>
                  </a:cubicBezTo>
                  <a:cubicBezTo>
                    <a:pt x="6897997" y="144643"/>
                    <a:pt x="6902871" y="139713"/>
                    <a:pt x="6906443" y="133387"/>
                  </a:cubicBezTo>
                  <a:cubicBezTo>
                    <a:pt x="6910015" y="127062"/>
                    <a:pt x="6912805" y="118058"/>
                    <a:pt x="6914815" y="106375"/>
                  </a:cubicBezTo>
                  <a:close/>
                  <a:moveTo>
                    <a:pt x="6724315" y="106375"/>
                  </a:moveTo>
                  <a:cubicBezTo>
                    <a:pt x="6721487" y="107491"/>
                    <a:pt x="6718454" y="108347"/>
                    <a:pt x="6715217" y="108942"/>
                  </a:cubicBezTo>
                  <a:cubicBezTo>
                    <a:pt x="6711980" y="109538"/>
                    <a:pt x="6706567" y="110170"/>
                    <a:pt x="6698977" y="110840"/>
                  </a:cubicBezTo>
                  <a:cubicBezTo>
                    <a:pt x="6687219" y="111882"/>
                    <a:pt x="6678921" y="113203"/>
                    <a:pt x="6674085" y="114802"/>
                  </a:cubicBezTo>
                  <a:cubicBezTo>
                    <a:pt x="6669248" y="116402"/>
                    <a:pt x="6665601" y="118951"/>
                    <a:pt x="6663146" y="122449"/>
                  </a:cubicBezTo>
                  <a:cubicBezTo>
                    <a:pt x="6660691" y="125946"/>
                    <a:pt x="6659463" y="129816"/>
                    <a:pt x="6659463" y="134057"/>
                  </a:cubicBezTo>
                  <a:cubicBezTo>
                    <a:pt x="6659463" y="139713"/>
                    <a:pt x="6661416" y="144363"/>
                    <a:pt x="6665323" y="148010"/>
                  </a:cubicBezTo>
                  <a:cubicBezTo>
                    <a:pt x="6669229" y="151656"/>
                    <a:pt x="6674792" y="153479"/>
                    <a:pt x="6682010" y="153479"/>
                  </a:cubicBezTo>
                  <a:cubicBezTo>
                    <a:pt x="6688707" y="153479"/>
                    <a:pt x="6695144" y="151712"/>
                    <a:pt x="6701321" y="148177"/>
                  </a:cubicBezTo>
                  <a:cubicBezTo>
                    <a:pt x="6707497" y="144643"/>
                    <a:pt x="6712371" y="139713"/>
                    <a:pt x="6715943" y="133387"/>
                  </a:cubicBezTo>
                  <a:cubicBezTo>
                    <a:pt x="6719515" y="127062"/>
                    <a:pt x="6722305" y="118058"/>
                    <a:pt x="6724315" y="106375"/>
                  </a:cubicBezTo>
                  <a:close/>
                  <a:moveTo>
                    <a:pt x="6095665" y="106375"/>
                  </a:moveTo>
                  <a:cubicBezTo>
                    <a:pt x="6092837" y="107491"/>
                    <a:pt x="6089804" y="108347"/>
                    <a:pt x="6086567" y="108942"/>
                  </a:cubicBezTo>
                  <a:cubicBezTo>
                    <a:pt x="6083330" y="109538"/>
                    <a:pt x="6077917" y="110170"/>
                    <a:pt x="6070327" y="110840"/>
                  </a:cubicBezTo>
                  <a:cubicBezTo>
                    <a:pt x="6058569" y="111882"/>
                    <a:pt x="6050271" y="113203"/>
                    <a:pt x="6045435" y="114802"/>
                  </a:cubicBezTo>
                  <a:cubicBezTo>
                    <a:pt x="6040598" y="116402"/>
                    <a:pt x="6036951" y="118951"/>
                    <a:pt x="6034496" y="122449"/>
                  </a:cubicBezTo>
                  <a:cubicBezTo>
                    <a:pt x="6032041" y="125946"/>
                    <a:pt x="6030813" y="129816"/>
                    <a:pt x="6030813" y="134057"/>
                  </a:cubicBezTo>
                  <a:cubicBezTo>
                    <a:pt x="6030813" y="139713"/>
                    <a:pt x="6032766" y="144363"/>
                    <a:pt x="6036673" y="148010"/>
                  </a:cubicBezTo>
                  <a:cubicBezTo>
                    <a:pt x="6040579" y="151656"/>
                    <a:pt x="6046142" y="153479"/>
                    <a:pt x="6053360" y="153479"/>
                  </a:cubicBezTo>
                  <a:cubicBezTo>
                    <a:pt x="6060057" y="153479"/>
                    <a:pt x="6066494" y="151712"/>
                    <a:pt x="6072671" y="148177"/>
                  </a:cubicBezTo>
                  <a:cubicBezTo>
                    <a:pt x="6078847" y="144643"/>
                    <a:pt x="6083721" y="139713"/>
                    <a:pt x="6087293" y="133387"/>
                  </a:cubicBezTo>
                  <a:cubicBezTo>
                    <a:pt x="6090865" y="127062"/>
                    <a:pt x="6093655" y="118058"/>
                    <a:pt x="6095665" y="106375"/>
                  </a:cubicBezTo>
                  <a:close/>
                  <a:moveTo>
                    <a:pt x="3714415" y="106375"/>
                  </a:moveTo>
                  <a:cubicBezTo>
                    <a:pt x="3711587" y="107491"/>
                    <a:pt x="3708555" y="108347"/>
                    <a:pt x="3705318" y="108942"/>
                  </a:cubicBezTo>
                  <a:cubicBezTo>
                    <a:pt x="3702081" y="109538"/>
                    <a:pt x="3696667" y="110170"/>
                    <a:pt x="3689077" y="110840"/>
                  </a:cubicBezTo>
                  <a:cubicBezTo>
                    <a:pt x="3677319" y="111882"/>
                    <a:pt x="3669022" y="113203"/>
                    <a:pt x="3664185" y="114802"/>
                  </a:cubicBezTo>
                  <a:cubicBezTo>
                    <a:pt x="3659348" y="116402"/>
                    <a:pt x="3655702" y="118951"/>
                    <a:pt x="3653246" y="122449"/>
                  </a:cubicBezTo>
                  <a:cubicBezTo>
                    <a:pt x="3650791" y="125946"/>
                    <a:pt x="3649563" y="129816"/>
                    <a:pt x="3649563" y="134057"/>
                  </a:cubicBezTo>
                  <a:cubicBezTo>
                    <a:pt x="3649563" y="139713"/>
                    <a:pt x="3651516" y="144363"/>
                    <a:pt x="3655423" y="148010"/>
                  </a:cubicBezTo>
                  <a:cubicBezTo>
                    <a:pt x="3659330" y="151656"/>
                    <a:pt x="3664892" y="153479"/>
                    <a:pt x="3672110" y="153479"/>
                  </a:cubicBezTo>
                  <a:cubicBezTo>
                    <a:pt x="3678808" y="153479"/>
                    <a:pt x="3685244" y="151712"/>
                    <a:pt x="3691421" y="148177"/>
                  </a:cubicBezTo>
                  <a:cubicBezTo>
                    <a:pt x="3697597" y="144643"/>
                    <a:pt x="3702471" y="139713"/>
                    <a:pt x="3706043" y="133387"/>
                  </a:cubicBezTo>
                  <a:cubicBezTo>
                    <a:pt x="3709615" y="127062"/>
                    <a:pt x="3712406" y="118058"/>
                    <a:pt x="3714415" y="106375"/>
                  </a:cubicBezTo>
                  <a:close/>
                  <a:moveTo>
                    <a:pt x="3400090" y="106375"/>
                  </a:moveTo>
                  <a:cubicBezTo>
                    <a:pt x="3397262" y="107491"/>
                    <a:pt x="3394230" y="108347"/>
                    <a:pt x="3390993" y="108942"/>
                  </a:cubicBezTo>
                  <a:cubicBezTo>
                    <a:pt x="3387756" y="109538"/>
                    <a:pt x="3382342" y="110170"/>
                    <a:pt x="3374752" y="110840"/>
                  </a:cubicBezTo>
                  <a:cubicBezTo>
                    <a:pt x="3362994" y="111882"/>
                    <a:pt x="3354697" y="113203"/>
                    <a:pt x="3349860" y="114802"/>
                  </a:cubicBezTo>
                  <a:cubicBezTo>
                    <a:pt x="3345023" y="116402"/>
                    <a:pt x="3341377" y="118951"/>
                    <a:pt x="3338921" y="122449"/>
                  </a:cubicBezTo>
                  <a:cubicBezTo>
                    <a:pt x="3336466" y="125946"/>
                    <a:pt x="3335238" y="129816"/>
                    <a:pt x="3335238" y="134057"/>
                  </a:cubicBezTo>
                  <a:cubicBezTo>
                    <a:pt x="3335238" y="139713"/>
                    <a:pt x="3337191" y="144363"/>
                    <a:pt x="3341098" y="148010"/>
                  </a:cubicBezTo>
                  <a:cubicBezTo>
                    <a:pt x="3345005" y="151656"/>
                    <a:pt x="3350567" y="153479"/>
                    <a:pt x="3357785" y="153479"/>
                  </a:cubicBezTo>
                  <a:cubicBezTo>
                    <a:pt x="3364483" y="153479"/>
                    <a:pt x="3370919" y="151712"/>
                    <a:pt x="3377096" y="148177"/>
                  </a:cubicBezTo>
                  <a:cubicBezTo>
                    <a:pt x="3383272" y="144643"/>
                    <a:pt x="3388146" y="139713"/>
                    <a:pt x="3391718" y="133387"/>
                  </a:cubicBezTo>
                  <a:cubicBezTo>
                    <a:pt x="3395290" y="127062"/>
                    <a:pt x="3398081" y="118058"/>
                    <a:pt x="3400090" y="106375"/>
                  </a:cubicBezTo>
                  <a:close/>
                  <a:moveTo>
                    <a:pt x="2657140" y="106375"/>
                  </a:moveTo>
                  <a:cubicBezTo>
                    <a:pt x="2654312" y="107491"/>
                    <a:pt x="2651280" y="108347"/>
                    <a:pt x="2648043" y="108942"/>
                  </a:cubicBezTo>
                  <a:cubicBezTo>
                    <a:pt x="2644806" y="109538"/>
                    <a:pt x="2639392" y="110170"/>
                    <a:pt x="2631802" y="110840"/>
                  </a:cubicBezTo>
                  <a:cubicBezTo>
                    <a:pt x="2620044" y="111882"/>
                    <a:pt x="2611747" y="113203"/>
                    <a:pt x="2606910" y="114802"/>
                  </a:cubicBezTo>
                  <a:cubicBezTo>
                    <a:pt x="2602073" y="116402"/>
                    <a:pt x="2598427" y="118951"/>
                    <a:pt x="2595971" y="122449"/>
                  </a:cubicBezTo>
                  <a:cubicBezTo>
                    <a:pt x="2593516" y="125946"/>
                    <a:pt x="2592288" y="129816"/>
                    <a:pt x="2592288" y="134057"/>
                  </a:cubicBezTo>
                  <a:cubicBezTo>
                    <a:pt x="2592288" y="139713"/>
                    <a:pt x="2594241" y="144363"/>
                    <a:pt x="2598148" y="148010"/>
                  </a:cubicBezTo>
                  <a:cubicBezTo>
                    <a:pt x="2602055" y="151656"/>
                    <a:pt x="2607617" y="153479"/>
                    <a:pt x="2614835" y="153479"/>
                  </a:cubicBezTo>
                  <a:cubicBezTo>
                    <a:pt x="2621533" y="153479"/>
                    <a:pt x="2627969" y="151712"/>
                    <a:pt x="2634146" y="148177"/>
                  </a:cubicBezTo>
                  <a:cubicBezTo>
                    <a:pt x="2640322" y="144643"/>
                    <a:pt x="2645196" y="139713"/>
                    <a:pt x="2648768" y="133387"/>
                  </a:cubicBezTo>
                  <a:cubicBezTo>
                    <a:pt x="2652340" y="127062"/>
                    <a:pt x="2655131" y="118058"/>
                    <a:pt x="2657140" y="106375"/>
                  </a:cubicBezTo>
                  <a:close/>
                  <a:moveTo>
                    <a:pt x="609265" y="106375"/>
                  </a:moveTo>
                  <a:cubicBezTo>
                    <a:pt x="606437" y="107491"/>
                    <a:pt x="603405" y="108347"/>
                    <a:pt x="600168" y="108942"/>
                  </a:cubicBezTo>
                  <a:cubicBezTo>
                    <a:pt x="596931" y="109538"/>
                    <a:pt x="591517" y="110170"/>
                    <a:pt x="583927" y="110840"/>
                  </a:cubicBezTo>
                  <a:cubicBezTo>
                    <a:pt x="572170" y="111882"/>
                    <a:pt x="563873" y="113203"/>
                    <a:pt x="559035" y="114802"/>
                  </a:cubicBezTo>
                  <a:cubicBezTo>
                    <a:pt x="554198" y="116402"/>
                    <a:pt x="550552" y="118951"/>
                    <a:pt x="548097" y="122449"/>
                  </a:cubicBezTo>
                  <a:cubicBezTo>
                    <a:pt x="545641" y="125946"/>
                    <a:pt x="544414" y="129816"/>
                    <a:pt x="544414" y="134057"/>
                  </a:cubicBezTo>
                  <a:cubicBezTo>
                    <a:pt x="544414" y="139713"/>
                    <a:pt x="546366" y="144363"/>
                    <a:pt x="550273" y="148010"/>
                  </a:cubicBezTo>
                  <a:cubicBezTo>
                    <a:pt x="554180" y="151656"/>
                    <a:pt x="559742" y="153479"/>
                    <a:pt x="566960" y="153479"/>
                  </a:cubicBezTo>
                  <a:cubicBezTo>
                    <a:pt x="573658" y="153479"/>
                    <a:pt x="580095" y="151712"/>
                    <a:pt x="586271" y="148177"/>
                  </a:cubicBezTo>
                  <a:cubicBezTo>
                    <a:pt x="592448" y="144643"/>
                    <a:pt x="597322" y="139713"/>
                    <a:pt x="600894" y="133387"/>
                  </a:cubicBezTo>
                  <a:cubicBezTo>
                    <a:pt x="604465" y="127062"/>
                    <a:pt x="607256" y="118058"/>
                    <a:pt x="609265" y="106375"/>
                  </a:cubicBezTo>
                  <a:close/>
                  <a:moveTo>
                    <a:pt x="247315" y="106375"/>
                  </a:moveTo>
                  <a:cubicBezTo>
                    <a:pt x="244488" y="107491"/>
                    <a:pt x="241455" y="108347"/>
                    <a:pt x="238218" y="108942"/>
                  </a:cubicBezTo>
                  <a:cubicBezTo>
                    <a:pt x="234981" y="109538"/>
                    <a:pt x="229567" y="110170"/>
                    <a:pt x="221977" y="110840"/>
                  </a:cubicBezTo>
                  <a:cubicBezTo>
                    <a:pt x="210220" y="111882"/>
                    <a:pt x="201923" y="113203"/>
                    <a:pt x="197085" y="114802"/>
                  </a:cubicBezTo>
                  <a:cubicBezTo>
                    <a:pt x="192249" y="116402"/>
                    <a:pt x="188602" y="118951"/>
                    <a:pt x="186147" y="122449"/>
                  </a:cubicBezTo>
                  <a:cubicBezTo>
                    <a:pt x="183691" y="125946"/>
                    <a:pt x="182463" y="129816"/>
                    <a:pt x="182463" y="134057"/>
                  </a:cubicBezTo>
                  <a:cubicBezTo>
                    <a:pt x="182463" y="139713"/>
                    <a:pt x="184416" y="144363"/>
                    <a:pt x="188323" y="148010"/>
                  </a:cubicBezTo>
                  <a:cubicBezTo>
                    <a:pt x="192230" y="151656"/>
                    <a:pt x="197793" y="153479"/>
                    <a:pt x="205011" y="153479"/>
                  </a:cubicBezTo>
                  <a:cubicBezTo>
                    <a:pt x="211708" y="153479"/>
                    <a:pt x="218145" y="151712"/>
                    <a:pt x="224321" y="148177"/>
                  </a:cubicBezTo>
                  <a:cubicBezTo>
                    <a:pt x="230498" y="144643"/>
                    <a:pt x="235371" y="139713"/>
                    <a:pt x="238943" y="133387"/>
                  </a:cubicBezTo>
                  <a:cubicBezTo>
                    <a:pt x="242516" y="127062"/>
                    <a:pt x="245306" y="118058"/>
                    <a:pt x="247315" y="106375"/>
                  </a:cubicBezTo>
                  <a:close/>
                  <a:moveTo>
                    <a:pt x="1719597" y="69205"/>
                  </a:moveTo>
                  <a:cubicBezTo>
                    <a:pt x="1712677" y="69205"/>
                    <a:pt x="1706537" y="71345"/>
                    <a:pt x="1701180" y="75623"/>
                  </a:cubicBezTo>
                  <a:cubicBezTo>
                    <a:pt x="1695822" y="79902"/>
                    <a:pt x="1691655" y="86116"/>
                    <a:pt x="1688678" y="94264"/>
                  </a:cubicBezTo>
                  <a:cubicBezTo>
                    <a:pt x="1685701" y="102413"/>
                    <a:pt x="1684213" y="109910"/>
                    <a:pt x="1684213" y="116756"/>
                  </a:cubicBezTo>
                  <a:cubicBezTo>
                    <a:pt x="1684213" y="125239"/>
                    <a:pt x="1686520" y="131974"/>
                    <a:pt x="1691134" y="136959"/>
                  </a:cubicBezTo>
                  <a:cubicBezTo>
                    <a:pt x="1695747" y="141945"/>
                    <a:pt x="1701552" y="144438"/>
                    <a:pt x="1708547" y="144438"/>
                  </a:cubicBezTo>
                  <a:cubicBezTo>
                    <a:pt x="1717327" y="144438"/>
                    <a:pt x="1724694" y="140680"/>
                    <a:pt x="1730648" y="133164"/>
                  </a:cubicBezTo>
                  <a:cubicBezTo>
                    <a:pt x="1739131" y="122523"/>
                    <a:pt x="1743372" y="109575"/>
                    <a:pt x="1743372" y="94320"/>
                  </a:cubicBezTo>
                  <a:cubicBezTo>
                    <a:pt x="1743372" y="86730"/>
                    <a:pt x="1741158" y="80646"/>
                    <a:pt x="1736731" y="76070"/>
                  </a:cubicBezTo>
                  <a:cubicBezTo>
                    <a:pt x="1732303" y="71493"/>
                    <a:pt x="1726592" y="69205"/>
                    <a:pt x="1719597" y="69205"/>
                  </a:cubicBezTo>
                  <a:close/>
                  <a:moveTo>
                    <a:pt x="1024272" y="69205"/>
                  </a:moveTo>
                  <a:cubicBezTo>
                    <a:pt x="1017352" y="69205"/>
                    <a:pt x="1011212" y="71345"/>
                    <a:pt x="1005855" y="75623"/>
                  </a:cubicBezTo>
                  <a:cubicBezTo>
                    <a:pt x="1000497" y="79902"/>
                    <a:pt x="996330" y="86116"/>
                    <a:pt x="993353" y="94264"/>
                  </a:cubicBezTo>
                  <a:cubicBezTo>
                    <a:pt x="990376" y="102413"/>
                    <a:pt x="988888" y="109910"/>
                    <a:pt x="988888" y="116756"/>
                  </a:cubicBezTo>
                  <a:cubicBezTo>
                    <a:pt x="988888" y="125239"/>
                    <a:pt x="991195" y="131974"/>
                    <a:pt x="995809" y="136959"/>
                  </a:cubicBezTo>
                  <a:cubicBezTo>
                    <a:pt x="1000423" y="141945"/>
                    <a:pt x="1006227" y="144438"/>
                    <a:pt x="1013222" y="144438"/>
                  </a:cubicBezTo>
                  <a:cubicBezTo>
                    <a:pt x="1022003" y="144438"/>
                    <a:pt x="1029369" y="140680"/>
                    <a:pt x="1035323" y="133164"/>
                  </a:cubicBezTo>
                  <a:cubicBezTo>
                    <a:pt x="1043806" y="122523"/>
                    <a:pt x="1048047" y="109575"/>
                    <a:pt x="1048047" y="94320"/>
                  </a:cubicBezTo>
                  <a:cubicBezTo>
                    <a:pt x="1048047" y="86730"/>
                    <a:pt x="1045834" y="80646"/>
                    <a:pt x="1041406" y="76070"/>
                  </a:cubicBezTo>
                  <a:cubicBezTo>
                    <a:pt x="1036979" y="71493"/>
                    <a:pt x="1031267" y="69205"/>
                    <a:pt x="1024272" y="69205"/>
                  </a:cubicBezTo>
                  <a:close/>
                  <a:moveTo>
                    <a:pt x="1286396" y="68759"/>
                  </a:moveTo>
                  <a:cubicBezTo>
                    <a:pt x="1277020" y="68759"/>
                    <a:pt x="1269318" y="73968"/>
                    <a:pt x="1263290" y="84386"/>
                  </a:cubicBezTo>
                  <a:cubicBezTo>
                    <a:pt x="1257263" y="94804"/>
                    <a:pt x="1254249" y="106077"/>
                    <a:pt x="1254249" y="118207"/>
                  </a:cubicBezTo>
                  <a:cubicBezTo>
                    <a:pt x="1254249" y="126690"/>
                    <a:pt x="1256389" y="133313"/>
                    <a:pt x="1260668" y="138075"/>
                  </a:cubicBezTo>
                  <a:cubicBezTo>
                    <a:pt x="1264946" y="142838"/>
                    <a:pt x="1270211" y="145219"/>
                    <a:pt x="1276461" y="145219"/>
                  </a:cubicBezTo>
                  <a:cubicBezTo>
                    <a:pt x="1282267" y="145219"/>
                    <a:pt x="1287679" y="143229"/>
                    <a:pt x="1292702" y="139247"/>
                  </a:cubicBezTo>
                  <a:cubicBezTo>
                    <a:pt x="1297725" y="135266"/>
                    <a:pt x="1301744" y="129183"/>
                    <a:pt x="1304758" y="120997"/>
                  </a:cubicBezTo>
                  <a:cubicBezTo>
                    <a:pt x="1307771" y="112812"/>
                    <a:pt x="1309279" y="104961"/>
                    <a:pt x="1309279" y="97445"/>
                  </a:cubicBezTo>
                  <a:cubicBezTo>
                    <a:pt x="1309279" y="88888"/>
                    <a:pt x="1306971" y="81967"/>
                    <a:pt x="1302357" y="76684"/>
                  </a:cubicBezTo>
                  <a:cubicBezTo>
                    <a:pt x="1297744" y="71400"/>
                    <a:pt x="1292424" y="68759"/>
                    <a:pt x="1286396" y="68759"/>
                  </a:cubicBezTo>
                  <a:close/>
                  <a:moveTo>
                    <a:pt x="5947953" y="61838"/>
                  </a:moveTo>
                  <a:cubicBezTo>
                    <a:pt x="5943115" y="61838"/>
                    <a:pt x="5938707" y="62917"/>
                    <a:pt x="5934725" y="65075"/>
                  </a:cubicBezTo>
                  <a:cubicBezTo>
                    <a:pt x="5930744" y="67233"/>
                    <a:pt x="5926800" y="70898"/>
                    <a:pt x="5922893" y="76070"/>
                  </a:cubicBezTo>
                  <a:cubicBezTo>
                    <a:pt x="5918987" y="81242"/>
                    <a:pt x="5915694" y="87809"/>
                    <a:pt x="5913015" y="95771"/>
                  </a:cubicBezTo>
                  <a:cubicBezTo>
                    <a:pt x="5910336" y="103733"/>
                    <a:pt x="5908997" y="110728"/>
                    <a:pt x="5908997" y="116756"/>
                  </a:cubicBezTo>
                  <a:cubicBezTo>
                    <a:pt x="5908997" y="125016"/>
                    <a:pt x="5909815" y="131527"/>
                    <a:pt x="5911453" y="136290"/>
                  </a:cubicBezTo>
                  <a:cubicBezTo>
                    <a:pt x="5913089" y="141052"/>
                    <a:pt x="5915880" y="145015"/>
                    <a:pt x="5919824" y="148177"/>
                  </a:cubicBezTo>
                  <a:cubicBezTo>
                    <a:pt x="5923768" y="151340"/>
                    <a:pt x="5928493" y="152921"/>
                    <a:pt x="5934000" y="152921"/>
                  </a:cubicBezTo>
                  <a:cubicBezTo>
                    <a:pt x="5943153" y="152921"/>
                    <a:pt x="5951450" y="148159"/>
                    <a:pt x="5958891" y="138634"/>
                  </a:cubicBezTo>
                  <a:cubicBezTo>
                    <a:pt x="5968863" y="125983"/>
                    <a:pt x="5973849" y="110356"/>
                    <a:pt x="5973849" y="91753"/>
                  </a:cubicBezTo>
                  <a:cubicBezTo>
                    <a:pt x="5973849" y="82377"/>
                    <a:pt x="5971393" y="75047"/>
                    <a:pt x="5966481" y="69763"/>
                  </a:cubicBezTo>
                  <a:cubicBezTo>
                    <a:pt x="5961570" y="64480"/>
                    <a:pt x="5955394" y="61838"/>
                    <a:pt x="5947953" y="61838"/>
                  </a:cubicBezTo>
                  <a:close/>
                  <a:moveTo>
                    <a:pt x="5262153" y="61838"/>
                  </a:moveTo>
                  <a:cubicBezTo>
                    <a:pt x="5257316" y="61838"/>
                    <a:pt x="5252907" y="62917"/>
                    <a:pt x="5248926" y="65075"/>
                  </a:cubicBezTo>
                  <a:cubicBezTo>
                    <a:pt x="5244944" y="67233"/>
                    <a:pt x="5241000" y="70898"/>
                    <a:pt x="5237094" y="76070"/>
                  </a:cubicBezTo>
                  <a:cubicBezTo>
                    <a:pt x="5233187" y="81242"/>
                    <a:pt x="5229894" y="87809"/>
                    <a:pt x="5227215" y="95771"/>
                  </a:cubicBezTo>
                  <a:cubicBezTo>
                    <a:pt x="5224536" y="103733"/>
                    <a:pt x="5223197" y="110728"/>
                    <a:pt x="5223197" y="116756"/>
                  </a:cubicBezTo>
                  <a:cubicBezTo>
                    <a:pt x="5223197" y="125016"/>
                    <a:pt x="5224015" y="131527"/>
                    <a:pt x="5225653" y="136290"/>
                  </a:cubicBezTo>
                  <a:cubicBezTo>
                    <a:pt x="5227290" y="141052"/>
                    <a:pt x="5230080" y="145015"/>
                    <a:pt x="5234024" y="148177"/>
                  </a:cubicBezTo>
                  <a:cubicBezTo>
                    <a:pt x="5237968" y="151340"/>
                    <a:pt x="5242693" y="152921"/>
                    <a:pt x="5248200" y="152921"/>
                  </a:cubicBezTo>
                  <a:cubicBezTo>
                    <a:pt x="5257353" y="152921"/>
                    <a:pt x="5265650" y="148159"/>
                    <a:pt x="5273092" y="138634"/>
                  </a:cubicBezTo>
                  <a:cubicBezTo>
                    <a:pt x="5283063" y="125983"/>
                    <a:pt x="5288049" y="110356"/>
                    <a:pt x="5288049" y="91753"/>
                  </a:cubicBezTo>
                  <a:cubicBezTo>
                    <a:pt x="5288049" y="82377"/>
                    <a:pt x="5285593" y="75047"/>
                    <a:pt x="5280682" y="69763"/>
                  </a:cubicBezTo>
                  <a:cubicBezTo>
                    <a:pt x="5275770" y="64480"/>
                    <a:pt x="5269594" y="61838"/>
                    <a:pt x="5262153" y="61838"/>
                  </a:cubicBezTo>
                  <a:close/>
                  <a:moveTo>
                    <a:pt x="3087290" y="61503"/>
                  </a:moveTo>
                  <a:cubicBezTo>
                    <a:pt x="3079998" y="61503"/>
                    <a:pt x="3073300" y="64313"/>
                    <a:pt x="3067198" y="69931"/>
                  </a:cubicBezTo>
                  <a:cubicBezTo>
                    <a:pt x="3061096" y="75549"/>
                    <a:pt x="3055999" y="84200"/>
                    <a:pt x="3051906" y="95883"/>
                  </a:cubicBezTo>
                  <a:cubicBezTo>
                    <a:pt x="3048855" y="104589"/>
                    <a:pt x="3047330" y="111882"/>
                    <a:pt x="3047330" y="117760"/>
                  </a:cubicBezTo>
                  <a:lnTo>
                    <a:pt x="3047218" y="121556"/>
                  </a:lnTo>
                  <a:cubicBezTo>
                    <a:pt x="3047218" y="131676"/>
                    <a:pt x="3049637" y="139378"/>
                    <a:pt x="3054474" y="144661"/>
                  </a:cubicBezTo>
                  <a:cubicBezTo>
                    <a:pt x="3059311" y="149945"/>
                    <a:pt x="3065338" y="152586"/>
                    <a:pt x="3072556" y="152586"/>
                  </a:cubicBezTo>
                  <a:cubicBezTo>
                    <a:pt x="3079626" y="152586"/>
                    <a:pt x="3086118" y="150112"/>
                    <a:pt x="3092034" y="145163"/>
                  </a:cubicBezTo>
                  <a:cubicBezTo>
                    <a:pt x="3097950" y="140215"/>
                    <a:pt x="3102806" y="132494"/>
                    <a:pt x="3106601" y="122002"/>
                  </a:cubicBezTo>
                  <a:cubicBezTo>
                    <a:pt x="3110396" y="111510"/>
                    <a:pt x="3112293" y="101836"/>
                    <a:pt x="3112293" y="92981"/>
                  </a:cubicBezTo>
                  <a:cubicBezTo>
                    <a:pt x="3112293" y="83009"/>
                    <a:pt x="3109893" y="75270"/>
                    <a:pt x="3105094" y="69763"/>
                  </a:cubicBezTo>
                  <a:cubicBezTo>
                    <a:pt x="3100294" y="64257"/>
                    <a:pt x="3094360" y="61503"/>
                    <a:pt x="3087290" y="61503"/>
                  </a:cubicBezTo>
                  <a:close/>
                  <a:moveTo>
                    <a:pt x="2880791" y="61503"/>
                  </a:moveTo>
                  <a:cubicBezTo>
                    <a:pt x="2875880" y="61503"/>
                    <a:pt x="2871117" y="62824"/>
                    <a:pt x="2866504" y="65466"/>
                  </a:cubicBezTo>
                  <a:cubicBezTo>
                    <a:pt x="2861890" y="68108"/>
                    <a:pt x="2857593" y="72126"/>
                    <a:pt x="2853611" y="77521"/>
                  </a:cubicBezTo>
                  <a:cubicBezTo>
                    <a:pt x="2849630" y="82916"/>
                    <a:pt x="2846617" y="89371"/>
                    <a:pt x="2844570" y="96887"/>
                  </a:cubicBezTo>
                  <a:cubicBezTo>
                    <a:pt x="2842524" y="104403"/>
                    <a:pt x="2841501" y="110096"/>
                    <a:pt x="2841501" y="113965"/>
                  </a:cubicBezTo>
                  <a:cubicBezTo>
                    <a:pt x="2841501" y="122076"/>
                    <a:pt x="2842282" y="128178"/>
                    <a:pt x="2843845" y="132271"/>
                  </a:cubicBezTo>
                  <a:cubicBezTo>
                    <a:pt x="2846077" y="138001"/>
                    <a:pt x="2849258" y="142373"/>
                    <a:pt x="2853388" y="145387"/>
                  </a:cubicBezTo>
                  <a:cubicBezTo>
                    <a:pt x="2857518" y="148400"/>
                    <a:pt x="2862113" y="149907"/>
                    <a:pt x="2867173" y="149907"/>
                  </a:cubicBezTo>
                  <a:cubicBezTo>
                    <a:pt x="2873796" y="149907"/>
                    <a:pt x="2880382" y="147582"/>
                    <a:pt x="2886930" y="142931"/>
                  </a:cubicBezTo>
                  <a:cubicBezTo>
                    <a:pt x="2893479" y="138280"/>
                    <a:pt x="2898781" y="131081"/>
                    <a:pt x="2902836" y="121332"/>
                  </a:cubicBezTo>
                  <a:cubicBezTo>
                    <a:pt x="2906892" y="111584"/>
                    <a:pt x="2908920" y="102282"/>
                    <a:pt x="2908920" y="93427"/>
                  </a:cubicBezTo>
                  <a:cubicBezTo>
                    <a:pt x="2908920" y="83679"/>
                    <a:pt x="2906222" y="75921"/>
                    <a:pt x="2900827" y="70154"/>
                  </a:cubicBezTo>
                  <a:cubicBezTo>
                    <a:pt x="2895432" y="64387"/>
                    <a:pt x="2888754" y="61503"/>
                    <a:pt x="2880791" y="61503"/>
                  </a:cubicBezTo>
                  <a:close/>
                  <a:moveTo>
                    <a:pt x="6514281" y="60945"/>
                  </a:moveTo>
                  <a:cubicBezTo>
                    <a:pt x="6505649" y="60945"/>
                    <a:pt x="6497779" y="63922"/>
                    <a:pt x="6490673" y="69875"/>
                  </a:cubicBezTo>
                  <a:cubicBezTo>
                    <a:pt x="6483566" y="75828"/>
                    <a:pt x="6478264" y="84795"/>
                    <a:pt x="6474767" y="96776"/>
                  </a:cubicBezTo>
                  <a:lnTo>
                    <a:pt x="6541293" y="96776"/>
                  </a:lnTo>
                  <a:cubicBezTo>
                    <a:pt x="6541367" y="94692"/>
                    <a:pt x="6541405" y="93204"/>
                    <a:pt x="6541405" y="92311"/>
                  </a:cubicBezTo>
                  <a:cubicBezTo>
                    <a:pt x="6541405" y="82191"/>
                    <a:pt x="6538875" y="74433"/>
                    <a:pt x="6533815" y="69038"/>
                  </a:cubicBezTo>
                  <a:cubicBezTo>
                    <a:pt x="6528754" y="63643"/>
                    <a:pt x="6522243" y="60945"/>
                    <a:pt x="6514281" y="60945"/>
                  </a:cubicBezTo>
                  <a:close/>
                  <a:moveTo>
                    <a:pt x="4161606" y="60945"/>
                  </a:moveTo>
                  <a:cubicBezTo>
                    <a:pt x="4152974" y="60945"/>
                    <a:pt x="4145105" y="63922"/>
                    <a:pt x="4137998" y="69875"/>
                  </a:cubicBezTo>
                  <a:cubicBezTo>
                    <a:pt x="4130892" y="75828"/>
                    <a:pt x="4125590" y="84795"/>
                    <a:pt x="4122092" y="96776"/>
                  </a:cubicBezTo>
                  <a:lnTo>
                    <a:pt x="4188618" y="96776"/>
                  </a:lnTo>
                  <a:cubicBezTo>
                    <a:pt x="4188693" y="94692"/>
                    <a:pt x="4188730" y="93204"/>
                    <a:pt x="4188730" y="92311"/>
                  </a:cubicBezTo>
                  <a:cubicBezTo>
                    <a:pt x="4188730" y="82191"/>
                    <a:pt x="4186200" y="74433"/>
                    <a:pt x="4181140" y="69038"/>
                  </a:cubicBezTo>
                  <a:cubicBezTo>
                    <a:pt x="4176080" y="63643"/>
                    <a:pt x="4169568" y="60945"/>
                    <a:pt x="4161606" y="60945"/>
                  </a:cubicBezTo>
                  <a:close/>
                  <a:moveTo>
                    <a:pt x="5637534" y="60834"/>
                  </a:moveTo>
                  <a:cubicBezTo>
                    <a:pt x="5631209" y="60834"/>
                    <a:pt x="5625442" y="62341"/>
                    <a:pt x="5620233" y="65354"/>
                  </a:cubicBezTo>
                  <a:cubicBezTo>
                    <a:pt x="5615024" y="68368"/>
                    <a:pt x="5610317" y="72777"/>
                    <a:pt x="5606113" y="78581"/>
                  </a:cubicBezTo>
                  <a:cubicBezTo>
                    <a:pt x="5601909" y="84386"/>
                    <a:pt x="5598820" y="91139"/>
                    <a:pt x="5596849" y="98841"/>
                  </a:cubicBezTo>
                  <a:cubicBezTo>
                    <a:pt x="5594877" y="106543"/>
                    <a:pt x="5593891" y="113407"/>
                    <a:pt x="5593891" y="119435"/>
                  </a:cubicBezTo>
                  <a:cubicBezTo>
                    <a:pt x="5593891" y="130597"/>
                    <a:pt x="5596569" y="139061"/>
                    <a:pt x="5601927" y="144829"/>
                  </a:cubicBezTo>
                  <a:cubicBezTo>
                    <a:pt x="5607285" y="150596"/>
                    <a:pt x="5614094" y="153479"/>
                    <a:pt x="5622354" y="153479"/>
                  </a:cubicBezTo>
                  <a:cubicBezTo>
                    <a:pt x="5626670" y="153479"/>
                    <a:pt x="5630949" y="152605"/>
                    <a:pt x="5635190" y="150856"/>
                  </a:cubicBezTo>
                  <a:cubicBezTo>
                    <a:pt x="5639432" y="149107"/>
                    <a:pt x="5643376" y="146447"/>
                    <a:pt x="5647022" y="142875"/>
                  </a:cubicBezTo>
                  <a:cubicBezTo>
                    <a:pt x="5650668" y="139303"/>
                    <a:pt x="5653775" y="135229"/>
                    <a:pt x="5656343" y="130653"/>
                  </a:cubicBezTo>
                  <a:cubicBezTo>
                    <a:pt x="5658910" y="126076"/>
                    <a:pt x="5660975" y="121146"/>
                    <a:pt x="5662538" y="115863"/>
                  </a:cubicBezTo>
                  <a:cubicBezTo>
                    <a:pt x="5664844" y="108496"/>
                    <a:pt x="5665998" y="101427"/>
                    <a:pt x="5665998" y="94655"/>
                  </a:cubicBezTo>
                  <a:cubicBezTo>
                    <a:pt x="5665998" y="83939"/>
                    <a:pt x="5663300" y="75623"/>
                    <a:pt x="5657905" y="69708"/>
                  </a:cubicBezTo>
                  <a:cubicBezTo>
                    <a:pt x="5652510" y="63792"/>
                    <a:pt x="5645720" y="60834"/>
                    <a:pt x="5637534" y="60834"/>
                  </a:cubicBezTo>
                  <a:close/>
                  <a:moveTo>
                    <a:pt x="5018409" y="60834"/>
                  </a:moveTo>
                  <a:cubicBezTo>
                    <a:pt x="5012084" y="60834"/>
                    <a:pt x="5006317" y="62341"/>
                    <a:pt x="5001108" y="65354"/>
                  </a:cubicBezTo>
                  <a:cubicBezTo>
                    <a:pt x="4995899" y="68368"/>
                    <a:pt x="4991192" y="72777"/>
                    <a:pt x="4986988" y="78581"/>
                  </a:cubicBezTo>
                  <a:cubicBezTo>
                    <a:pt x="4982784" y="84386"/>
                    <a:pt x="4979695" y="91139"/>
                    <a:pt x="4977724" y="98841"/>
                  </a:cubicBezTo>
                  <a:cubicBezTo>
                    <a:pt x="4975752" y="106543"/>
                    <a:pt x="4974766" y="113407"/>
                    <a:pt x="4974766" y="119435"/>
                  </a:cubicBezTo>
                  <a:cubicBezTo>
                    <a:pt x="4974766" y="130597"/>
                    <a:pt x="4977444" y="139061"/>
                    <a:pt x="4982802" y="144829"/>
                  </a:cubicBezTo>
                  <a:cubicBezTo>
                    <a:pt x="4988160" y="150596"/>
                    <a:pt x="4994969" y="153479"/>
                    <a:pt x="5003229" y="153479"/>
                  </a:cubicBezTo>
                  <a:cubicBezTo>
                    <a:pt x="5007545" y="153479"/>
                    <a:pt x="5011824" y="152605"/>
                    <a:pt x="5016065" y="150856"/>
                  </a:cubicBezTo>
                  <a:cubicBezTo>
                    <a:pt x="5020307" y="149107"/>
                    <a:pt x="5024251" y="146447"/>
                    <a:pt x="5027897" y="142875"/>
                  </a:cubicBezTo>
                  <a:cubicBezTo>
                    <a:pt x="5031543" y="139303"/>
                    <a:pt x="5034650" y="135229"/>
                    <a:pt x="5037218" y="130653"/>
                  </a:cubicBezTo>
                  <a:cubicBezTo>
                    <a:pt x="5039785" y="126076"/>
                    <a:pt x="5041850" y="121146"/>
                    <a:pt x="5043413" y="115863"/>
                  </a:cubicBezTo>
                  <a:cubicBezTo>
                    <a:pt x="5045719" y="108496"/>
                    <a:pt x="5046873" y="101427"/>
                    <a:pt x="5046873" y="94655"/>
                  </a:cubicBezTo>
                  <a:cubicBezTo>
                    <a:pt x="5046873" y="83939"/>
                    <a:pt x="5044175" y="75623"/>
                    <a:pt x="5038780" y="69708"/>
                  </a:cubicBezTo>
                  <a:cubicBezTo>
                    <a:pt x="5033385" y="63792"/>
                    <a:pt x="5026595" y="60834"/>
                    <a:pt x="5018409" y="60834"/>
                  </a:cubicBezTo>
                  <a:close/>
                  <a:moveTo>
                    <a:pt x="5536964" y="47886"/>
                  </a:moveTo>
                  <a:lnTo>
                    <a:pt x="5557167" y="47886"/>
                  </a:lnTo>
                  <a:lnTo>
                    <a:pt x="5532387" y="166427"/>
                  </a:lnTo>
                  <a:lnTo>
                    <a:pt x="5512184" y="166427"/>
                  </a:lnTo>
                  <a:close/>
                  <a:moveTo>
                    <a:pt x="5099595" y="47886"/>
                  </a:moveTo>
                  <a:lnTo>
                    <a:pt x="5119799" y="47886"/>
                  </a:lnTo>
                  <a:lnTo>
                    <a:pt x="5103948" y="123676"/>
                  </a:lnTo>
                  <a:cubicBezTo>
                    <a:pt x="5102609" y="130002"/>
                    <a:pt x="5101939" y="134913"/>
                    <a:pt x="5101939" y="138410"/>
                  </a:cubicBezTo>
                  <a:cubicBezTo>
                    <a:pt x="5101939" y="142875"/>
                    <a:pt x="5103297" y="146354"/>
                    <a:pt x="5106013" y="148847"/>
                  </a:cubicBezTo>
                  <a:cubicBezTo>
                    <a:pt x="5108729" y="151340"/>
                    <a:pt x="5112729" y="152586"/>
                    <a:pt x="5118013" y="152586"/>
                  </a:cubicBezTo>
                  <a:cubicBezTo>
                    <a:pt x="5123668" y="152586"/>
                    <a:pt x="5129193" y="151210"/>
                    <a:pt x="5134588" y="148456"/>
                  </a:cubicBezTo>
                  <a:cubicBezTo>
                    <a:pt x="5139983" y="145703"/>
                    <a:pt x="5144634" y="141982"/>
                    <a:pt x="5148541" y="137294"/>
                  </a:cubicBezTo>
                  <a:cubicBezTo>
                    <a:pt x="5152448" y="132606"/>
                    <a:pt x="5155629" y="127062"/>
                    <a:pt x="5158085" y="120663"/>
                  </a:cubicBezTo>
                  <a:cubicBezTo>
                    <a:pt x="5159722" y="116570"/>
                    <a:pt x="5161619" y="109389"/>
                    <a:pt x="5163777" y="99120"/>
                  </a:cubicBezTo>
                  <a:lnTo>
                    <a:pt x="5174493" y="47886"/>
                  </a:lnTo>
                  <a:lnTo>
                    <a:pt x="5194696" y="47886"/>
                  </a:lnTo>
                  <a:lnTo>
                    <a:pt x="5169916" y="166427"/>
                  </a:lnTo>
                  <a:lnTo>
                    <a:pt x="5151276" y="166427"/>
                  </a:lnTo>
                  <a:lnTo>
                    <a:pt x="5155741" y="144996"/>
                  </a:lnTo>
                  <a:cubicBezTo>
                    <a:pt x="5141527" y="161069"/>
                    <a:pt x="5126980" y="169106"/>
                    <a:pt x="5112097" y="169106"/>
                  </a:cubicBezTo>
                  <a:cubicBezTo>
                    <a:pt x="5102944" y="169106"/>
                    <a:pt x="5095558" y="166483"/>
                    <a:pt x="5089940" y="161237"/>
                  </a:cubicBezTo>
                  <a:cubicBezTo>
                    <a:pt x="5084322" y="155991"/>
                    <a:pt x="5081513" y="149572"/>
                    <a:pt x="5081513" y="141982"/>
                  </a:cubicBezTo>
                  <a:cubicBezTo>
                    <a:pt x="5081513" y="136996"/>
                    <a:pt x="5082778" y="128439"/>
                    <a:pt x="5085308" y="116309"/>
                  </a:cubicBezTo>
                  <a:close/>
                  <a:moveTo>
                    <a:pt x="3774839" y="47886"/>
                  </a:moveTo>
                  <a:lnTo>
                    <a:pt x="3795042" y="47886"/>
                  </a:lnTo>
                  <a:lnTo>
                    <a:pt x="3770262" y="166427"/>
                  </a:lnTo>
                  <a:lnTo>
                    <a:pt x="3750059" y="166427"/>
                  </a:lnTo>
                  <a:close/>
                  <a:moveTo>
                    <a:pt x="3165239" y="47886"/>
                  </a:moveTo>
                  <a:lnTo>
                    <a:pt x="3185442" y="47886"/>
                  </a:lnTo>
                  <a:lnTo>
                    <a:pt x="3160662" y="166427"/>
                  </a:lnTo>
                  <a:lnTo>
                    <a:pt x="3140459" y="166427"/>
                  </a:lnTo>
                  <a:close/>
                  <a:moveTo>
                    <a:pt x="2468612" y="47886"/>
                  </a:moveTo>
                  <a:lnTo>
                    <a:pt x="2488480" y="47886"/>
                  </a:lnTo>
                  <a:lnTo>
                    <a:pt x="2497410" y="107826"/>
                  </a:lnTo>
                  <a:cubicBezTo>
                    <a:pt x="2499196" y="119658"/>
                    <a:pt x="2500721" y="131490"/>
                    <a:pt x="2501986" y="143322"/>
                  </a:cubicBezTo>
                  <a:lnTo>
                    <a:pt x="2555006" y="47886"/>
                  </a:lnTo>
                  <a:lnTo>
                    <a:pt x="2576103" y="47886"/>
                  </a:lnTo>
                  <a:lnTo>
                    <a:pt x="2500535" y="182166"/>
                  </a:lnTo>
                  <a:cubicBezTo>
                    <a:pt x="2493243" y="195263"/>
                    <a:pt x="2486769" y="203932"/>
                    <a:pt x="2481113" y="208174"/>
                  </a:cubicBezTo>
                  <a:cubicBezTo>
                    <a:pt x="2475458" y="212415"/>
                    <a:pt x="2468947" y="214536"/>
                    <a:pt x="2461580" y="214536"/>
                  </a:cubicBezTo>
                  <a:cubicBezTo>
                    <a:pt x="2456891" y="214536"/>
                    <a:pt x="2452315" y="213755"/>
                    <a:pt x="2447850" y="212192"/>
                  </a:cubicBezTo>
                  <a:lnTo>
                    <a:pt x="2449078" y="193216"/>
                  </a:lnTo>
                  <a:cubicBezTo>
                    <a:pt x="2453245" y="194407"/>
                    <a:pt x="2457301" y="195002"/>
                    <a:pt x="2461245" y="195002"/>
                  </a:cubicBezTo>
                  <a:cubicBezTo>
                    <a:pt x="2465337" y="195002"/>
                    <a:pt x="2468649" y="194072"/>
                    <a:pt x="2471179" y="192212"/>
                  </a:cubicBezTo>
                  <a:cubicBezTo>
                    <a:pt x="2474453" y="189756"/>
                    <a:pt x="2478025" y="185142"/>
                    <a:pt x="2481895" y="178371"/>
                  </a:cubicBezTo>
                  <a:lnTo>
                    <a:pt x="2488369" y="166762"/>
                  </a:lnTo>
                  <a:close/>
                  <a:moveTo>
                    <a:pt x="1605483" y="47886"/>
                  </a:moveTo>
                  <a:lnTo>
                    <a:pt x="1637518" y="47886"/>
                  </a:lnTo>
                  <a:lnTo>
                    <a:pt x="1612738" y="166427"/>
                  </a:lnTo>
                  <a:lnTo>
                    <a:pt x="1580703" y="166427"/>
                  </a:lnTo>
                  <a:close/>
                  <a:moveTo>
                    <a:pt x="1109960" y="47886"/>
                  </a:moveTo>
                  <a:lnTo>
                    <a:pt x="1141995" y="47886"/>
                  </a:lnTo>
                  <a:lnTo>
                    <a:pt x="1127373" y="118095"/>
                  </a:lnTo>
                  <a:cubicBezTo>
                    <a:pt x="1125587" y="126504"/>
                    <a:pt x="1124694" y="131750"/>
                    <a:pt x="1124694" y="133834"/>
                  </a:cubicBezTo>
                  <a:cubicBezTo>
                    <a:pt x="1124694" y="137257"/>
                    <a:pt x="1125959" y="140196"/>
                    <a:pt x="1128489" y="142652"/>
                  </a:cubicBezTo>
                  <a:cubicBezTo>
                    <a:pt x="1131019" y="145108"/>
                    <a:pt x="1134256" y="146335"/>
                    <a:pt x="1138201" y="146335"/>
                  </a:cubicBezTo>
                  <a:cubicBezTo>
                    <a:pt x="1141028" y="146335"/>
                    <a:pt x="1143818" y="145796"/>
                    <a:pt x="1146572" y="144717"/>
                  </a:cubicBezTo>
                  <a:cubicBezTo>
                    <a:pt x="1149325" y="143638"/>
                    <a:pt x="1152153" y="142001"/>
                    <a:pt x="1155055" y="139806"/>
                  </a:cubicBezTo>
                  <a:cubicBezTo>
                    <a:pt x="1157958" y="137610"/>
                    <a:pt x="1160562" y="135099"/>
                    <a:pt x="1162869" y="132271"/>
                  </a:cubicBezTo>
                  <a:cubicBezTo>
                    <a:pt x="1165176" y="129443"/>
                    <a:pt x="1167333" y="125723"/>
                    <a:pt x="1169343" y="121109"/>
                  </a:cubicBezTo>
                  <a:cubicBezTo>
                    <a:pt x="1170757" y="117686"/>
                    <a:pt x="1172282" y="112105"/>
                    <a:pt x="1173919" y="104366"/>
                  </a:cubicBezTo>
                  <a:lnTo>
                    <a:pt x="1185751" y="47886"/>
                  </a:lnTo>
                  <a:lnTo>
                    <a:pt x="1217786" y="47886"/>
                  </a:lnTo>
                  <a:lnTo>
                    <a:pt x="1193006" y="166427"/>
                  </a:lnTo>
                  <a:lnTo>
                    <a:pt x="1163092" y="166427"/>
                  </a:lnTo>
                  <a:lnTo>
                    <a:pt x="1166440" y="150354"/>
                  </a:lnTo>
                  <a:cubicBezTo>
                    <a:pt x="1153343" y="162930"/>
                    <a:pt x="1139093" y="169218"/>
                    <a:pt x="1123690" y="169218"/>
                  </a:cubicBezTo>
                  <a:cubicBezTo>
                    <a:pt x="1113941" y="169218"/>
                    <a:pt x="1106276" y="166427"/>
                    <a:pt x="1100695" y="160846"/>
                  </a:cubicBezTo>
                  <a:cubicBezTo>
                    <a:pt x="1095115" y="155265"/>
                    <a:pt x="1092324" y="147787"/>
                    <a:pt x="1092324" y="138410"/>
                  </a:cubicBezTo>
                  <a:cubicBezTo>
                    <a:pt x="1092324" y="134318"/>
                    <a:pt x="1093589" y="126169"/>
                    <a:pt x="1096119" y="113965"/>
                  </a:cubicBezTo>
                  <a:close/>
                  <a:moveTo>
                    <a:pt x="420737" y="47886"/>
                  </a:moveTo>
                  <a:lnTo>
                    <a:pt x="440606" y="47886"/>
                  </a:lnTo>
                  <a:lnTo>
                    <a:pt x="449535" y="107826"/>
                  </a:lnTo>
                  <a:cubicBezTo>
                    <a:pt x="451321" y="119658"/>
                    <a:pt x="452847" y="131490"/>
                    <a:pt x="454112" y="143322"/>
                  </a:cubicBezTo>
                  <a:lnTo>
                    <a:pt x="507132" y="47886"/>
                  </a:lnTo>
                  <a:lnTo>
                    <a:pt x="528228" y="47886"/>
                  </a:lnTo>
                  <a:lnTo>
                    <a:pt x="452660" y="182166"/>
                  </a:lnTo>
                  <a:cubicBezTo>
                    <a:pt x="445368" y="195263"/>
                    <a:pt x="438894" y="203932"/>
                    <a:pt x="433238" y="208174"/>
                  </a:cubicBezTo>
                  <a:cubicBezTo>
                    <a:pt x="427583" y="212415"/>
                    <a:pt x="421072" y="214536"/>
                    <a:pt x="413705" y="214536"/>
                  </a:cubicBezTo>
                  <a:cubicBezTo>
                    <a:pt x="409017" y="214536"/>
                    <a:pt x="404440" y="213755"/>
                    <a:pt x="399976" y="212192"/>
                  </a:cubicBezTo>
                  <a:lnTo>
                    <a:pt x="401203" y="193216"/>
                  </a:lnTo>
                  <a:cubicBezTo>
                    <a:pt x="405370" y="194407"/>
                    <a:pt x="409426" y="195002"/>
                    <a:pt x="413370" y="195002"/>
                  </a:cubicBezTo>
                  <a:cubicBezTo>
                    <a:pt x="417463" y="195002"/>
                    <a:pt x="420774" y="194072"/>
                    <a:pt x="423304" y="192212"/>
                  </a:cubicBezTo>
                  <a:cubicBezTo>
                    <a:pt x="426579" y="189756"/>
                    <a:pt x="430150" y="185142"/>
                    <a:pt x="434020" y="178371"/>
                  </a:cubicBezTo>
                  <a:lnTo>
                    <a:pt x="440494" y="166762"/>
                  </a:lnTo>
                  <a:close/>
                  <a:moveTo>
                    <a:pt x="7012185" y="45207"/>
                  </a:moveTo>
                  <a:cubicBezTo>
                    <a:pt x="7027068" y="45207"/>
                    <a:pt x="7038397" y="48648"/>
                    <a:pt x="7046173" y="55532"/>
                  </a:cubicBezTo>
                  <a:cubicBezTo>
                    <a:pt x="7053950" y="62415"/>
                    <a:pt x="7057987" y="71475"/>
                    <a:pt x="7058285" y="82711"/>
                  </a:cubicBezTo>
                  <a:lnTo>
                    <a:pt x="7038527" y="84051"/>
                  </a:lnTo>
                  <a:cubicBezTo>
                    <a:pt x="7038230" y="76907"/>
                    <a:pt x="7035700" y="71252"/>
                    <a:pt x="7030937" y="67084"/>
                  </a:cubicBezTo>
                  <a:cubicBezTo>
                    <a:pt x="7026175" y="62917"/>
                    <a:pt x="7019441" y="60834"/>
                    <a:pt x="7010734" y="60834"/>
                  </a:cubicBezTo>
                  <a:cubicBezTo>
                    <a:pt x="7003739" y="60834"/>
                    <a:pt x="6998307" y="62434"/>
                    <a:pt x="6994437" y="65633"/>
                  </a:cubicBezTo>
                  <a:cubicBezTo>
                    <a:pt x="6990568" y="68833"/>
                    <a:pt x="6988633" y="72293"/>
                    <a:pt x="6988633" y="76014"/>
                  </a:cubicBezTo>
                  <a:cubicBezTo>
                    <a:pt x="6988633" y="79735"/>
                    <a:pt x="6990307" y="83009"/>
                    <a:pt x="6993656" y="85837"/>
                  </a:cubicBezTo>
                  <a:cubicBezTo>
                    <a:pt x="6995889" y="87772"/>
                    <a:pt x="7001655" y="90748"/>
                    <a:pt x="7010957" y="94766"/>
                  </a:cubicBezTo>
                  <a:cubicBezTo>
                    <a:pt x="7026435" y="101464"/>
                    <a:pt x="7036183" y="106747"/>
                    <a:pt x="7040202" y="110617"/>
                  </a:cubicBezTo>
                  <a:cubicBezTo>
                    <a:pt x="7046601" y="116793"/>
                    <a:pt x="7049801" y="124309"/>
                    <a:pt x="7049801" y="133164"/>
                  </a:cubicBezTo>
                  <a:cubicBezTo>
                    <a:pt x="7049801" y="139043"/>
                    <a:pt x="7047997" y="144810"/>
                    <a:pt x="7044388" y="150465"/>
                  </a:cubicBezTo>
                  <a:cubicBezTo>
                    <a:pt x="7040779" y="156121"/>
                    <a:pt x="7035272" y="160642"/>
                    <a:pt x="7027868" y="164027"/>
                  </a:cubicBezTo>
                  <a:cubicBezTo>
                    <a:pt x="7020463" y="167413"/>
                    <a:pt x="7011739" y="169106"/>
                    <a:pt x="7001693" y="169106"/>
                  </a:cubicBezTo>
                  <a:cubicBezTo>
                    <a:pt x="6988001" y="169106"/>
                    <a:pt x="6976355" y="165720"/>
                    <a:pt x="6966755" y="158949"/>
                  </a:cubicBezTo>
                  <a:cubicBezTo>
                    <a:pt x="6957156" y="152177"/>
                    <a:pt x="6952617" y="141164"/>
                    <a:pt x="6953137" y="125909"/>
                  </a:cubicBezTo>
                  <a:lnTo>
                    <a:pt x="6973341" y="124681"/>
                  </a:lnTo>
                  <a:cubicBezTo>
                    <a:pt x="6973341" y="130485"/>
                    <a:pt x="6974234" y="135434"/>
                    <a:pt x="6976020" y="139527"/>
                  </a:cubicBezTo>
                  <a:cubicBezTo>
                    <a:pt x="6977806" y="143619"/>
                    <a:pt x="6981099" y="146968"/>
                    <a:pt x="6985899" y="149572"/>
                  </a:cubicBezTo>
                  <a:cubicBezTo>
                    <a:pt x="6990698" y="152177"/>
                    <a:pt x="6996297" y="153479"/>
                    <a:pt x="7002697" y="153479"/>
                  </a:cubicBezTo>
                  <a:cubicBezTo>
                    <a:pt x="7011627" y="153479"/>
                    <a:pt x="7018325" y="151693"/>
                    <a:pt x="7022789" y="148121"/>
                  </a:cubicBezTo>
                  <a:cubicBezTo>
                    <a:pt x="7027254" y="144550"/>
                    <a:pt x="7029487" y="140345"/>
                    <a:pt x="7029487" y="135508"/>
                  </a:cubicBezTo>
                  <a:cubicBezTo>
                    <a:pt x="7029487" y="132011"/>
                    <a:pt x="7028147" y="128699"/>
                    <a:pt x="7025468" y="125574"/>
                  </a:cubicBezTo>
                  <a:cubicBezTo>
                    <a:pt x="7022715" y="122449"/>
                    <a:pt x="7015999" y="118598"/>
                    <a:pt x="7005321" y="114021"/>
                  </a:cubicBezTo>
                  <a:cubicBezTo>
                    <a:pt x="6994642" y="109445"/>
                    <a:pt x="6987815" y="106226"/>
                    <a:pt x="6984838" y="104366"/>
                  </a:cubicBezTo>
                  <a:cubicBezTo>
                    <a:pt x="6979852" y="101315"/>
                    <a:pt x="6976095" y="97724"/>
                    <a:pt x="6973564" y="93594"/>
                  </a:cubicBezTo>
                  <a:cubicBezTo>
                    <a:pt x="6971034" y="89464"/>
                    <a:pt x="6969769" y="84721"/>
                    <a:pt x="6969769" y="79363"/>
                  </a:cubicBezTo>
                  <a:cubicBezTo>
                    <a:pt x="6969769" y="69987"/>
                    <a:pt x="6973490" y="61950"/>
                    <a:pt x="6980931" y="55253"/>
                  </a:cubicBezTo>
                  <a:cubicBezTo>
                    <a:pt x="6988373" y="48555"/>
                    <a:pt x="6998791" y="45207"/>
                    <a:pt x="7012185" y="45207"/>
                  </a:cubicBezTo>
                  <a:close/>
                  <a:moveTo>
                    <a:pt x="6895504" y="45207"/>
                  </a:moveTo>
                  <a:cubicBezTo>
                    <a:pt x="6910163" y="45207"/>
                    <a:pt x="6921772" y="48704"/>
                    <a:pt x="6930329" y="55699"/>
                  </a:cubicBezTo>
                  <a:cubicBezTo>
                    <a:pt x="6936878" y="60908"/>
                    <a:pt x="6940153" y="67680"/>
                    <a:pt x="6940153" y="76014"/>
                  </a:cubicBezTo>
                  <a:cubicBezTo>
                    <a:pt x="6940153" y="82339"/>
                    <a:pt x="6939222" y="89669"/>
                    <a:pt x="6937362" y="98004"/>
                  </a:cubicBezTo>
                  <a:lnTo>
                    <a:pt x="6930776" y="127471"/>
                  </a:lnTo>
                  <a:cubicBezTo>
                    <a:pt x="6928693" y="136848"/>
                    <a:pt x="6927651" y="144475"/>
                    <a:pt x="6927651" y="150354"/>
                  </a:cubicBezTo>
                  <a:cubicBezTo>
                    <a:pt x="6927651" y="154075"/>
                    <a:pt x="6928469" y="159432"/>
                    <a:pt x="6930107" y="166427"/>
                  </a:cubicBezTo>
                  <a:lnTo>
                    <a:pt x="6909679" y="166427"/>
                  </a:lnTo>
                  <a:cubicBezTo>
                    <a:pt x="6908563" y="162558"/>
                    <a:pt x="6907782" y="157646"/>
                    <a:pt x="6907335" y="151693"/>
                  </a:cubicBezTo>
                  <a:cubicBezTo>
                    <a:pt x="6900341" y="157721"/>
                    <a:pt x="6893607" y="162130"/>
                    <a:pt x="6887133" y="164920"/>
                  </a:cubicBezTo>
                  <a:cubicBezTo>
                    <a:pt x="6880659" y="167711"/>
                    <a:pt x="6873738" y="169106"/>
                    <a:pt x="6866371" y="169106"/>
                  </a:cubicBezTo>
                  <a:cubicBezTo>
                    <a:pt x="6855432" y="169106"/>
                    <a:pt x="6846614" y="165888"/>
                    <a:pt x="6839917" y="159451"/>
                  </a:cubicBezTo>
                  <a:cubicBezTo>
                    <a:pt x="6833219" y="153014"/>
                    <a:pt x="6829871" y="144773"/>
                    <a:pt x="6829871" y="134727"/>
                  </a:cubicBezTo>
                  <a:cubicBezTo>
                    <a:pt x="6829871" y="128104"/>
                    <a:pt x="6831377" y="122244"/>
                    <a:pt x="6834391" y="117147"/>
                  </a:cubicBezTo>
                  <a:cubicBezTo>
                    <a:pt x="6837405" y="112049"/>
                    <a:pt x="6841405" y="107956"/>
                    <a:pt x="6846391" y="104868"/>
                  </a:cubicBezTo>
                  <a:cubicBezTo>
                    <a:pt x="6851377" y="101780"/>
                    <a:pt x="6857479" y="99566"/>
                    <a:pt x="6864697" y="98227"/>
                  </a:cubicBezTo>
                  <a:cubicBezTo>
                    <a:pt x="6869235" y="97334"/>
                    <a:pt x="6877849" y="96627"/>
                    <a:pt x="6890537" y="96106"/>
                  </a:cubicBezTo>
                  <a:cubicBezTo>
                    <a:pt x="6903225" y="95585"/>
                    <a:pt x="6912321" y="94246"/>
                    <a:pt x="6917828" y="92088"/>
                  </a:cubicBezTo>
                  <a:cubicBezTo>
                    <a:pt x="6919391" y="86581"/>
                    <a:pt x="6920172" y="82004"/>
                    <a:pt x="6920172" y="78358"/>
                  </a:cubicBezTo>
                  <a:cubicBezTo>
                    <a:pt x="6920172" y="73670"/>
                    <a:pt x="6918461" y="69987"/>
                    <a:pt x="6915037" y="67308"/>
                  </a:cubicBezTo>
                  <a:cubicBezTo>
                    <a:pt x="6910349" y="63587"/>
                    <a:pt x="6903503" y="61727"/>
                    <a:pt x="6894499" y="61727"/>
                  </a:cubicBezTo>
                  <a:cubicBezTo>
                    <a:pt x="6886016" y="61727"/>
                    <a:pt x="6879077" y="63606"/>
                    <a:pt x="6873682" y="67364"/>
                  </a:cubicBezTo>
                  <a:cubicBezTo>
                    <a:pt x="6868287" y="71121"/>
                    <a:pt x="6864361" y="76461"/>
                    <a:pt x="6861906" y="83381"/>
                  </a:cubicBezTo>
                  <a:lnTo>
                    <a:pt x="6841479" y="81595"/>
                  </a:lnTo>
                  <a:cubicBezTo>
                    <a:pt x="6845647" y="69838"/>
                    <a:pt x="6852251" y="60834"/>
                    <a:pt x="6861292" y="54583"/>
                  </a:cubicBezTo>
                  <a:cubicBezTo>
                    <a:pt x="6870333" y="48332"/>
                    <a:pt x="6881737" y="45207"/>
                    <a:pt x="6895504" y="45207"/>
                  </a:cubicBezTo>
                  <a:close/>
                  <a:moveTo>
                    <a:pt x="6705004" y="45207"/>
                  </a:moveTo>
                  <a:cubicBezTo>
                    <a:pt x="6719663" y="45207"/>
                    <a:pt x="6731272" y="48704"/>
                    <a:pt x="6739829" y="55699"/>
                  </a:cubicBezTo>
                  <a:cubicBezTo>
                    <a:pt x="6746378" y="60908"/>
                    <a:pt x="6749653" y="67680"/>
                    <a:pt x="6749653" y="76014"/>
                  </a:cubicBezTo>
                  <a:cubicBezTo>
                    <a:pt x="6749653" y="82339"/>
                    <a:pt x="6748722" y="89669"/>
                    <a:pt x="6746862" y="98004"/>
                  </a:cubicBezTo>
                  <a:lnTo>
                    <a:pt x="6740276" y="127471"/>
                  </a:lnTo>
                  <a:cubicBezTo>
                    <a:pt x="6738193" y="136848"/>
                    <a:pt x="6737151" y="144475"/>
                    <a:pt x="6737151" y="150354"/>
                  </a:cubicBezTo>
                  <a:cubicBezTo>
                    <a:pt x="6737151" y="154075"/>
                    <a:pt x="6737969" y="159432"/>
                    <a:pt x="6739607" y="166427"/>
                  </a:cubicBezTo>
                  <a:lnTo>
                    <a:pt x="6719179" y="166427"/>
                  </a:lnTo>
                  <a:cubicBezTo>
                    <a:pt x="6718063" y="162558"/>
                    <a:pt x="6717282" y="157646"/>
                    <a:pt x="6716835" y="151693"/>
                  </a:cubicBezTo>
                  <a:cubicBezTo>
                    <a:pt x="6709841" y="157721"/>
                    <a:pt x="6703107" y="162130"/>
                    <a:pt x="6696633" y="164920"/>
                  </a:cubicBezTo>
                  <a:cubicBezTo>
                    <a:pt x="6690159" y="167711"/>
                    <a:pt x="6683238" y="169106"/>
                    <a:pt x="6675871" y="169106"/>
                  </a:cubicBezTo>
                  <a:cubicBezTo>
                    <a:pt x="6664932" y="169106"/>
                    <a:pt x="6656114" y="165888"/>
                    <a:pt x="6649417" y="159451"/>
                  </a:cubicBezTo>
                  <a:cubicBezTo>
                    <a:pt x="6642719" y="153014"/>
                    <a:pt x="6639371" y="144773"/>
                    <a:pt x="6639371" y="134727"/>
                  </a:cubicBezTo>
                  <a:cubicBezTo>
                    <a:pt x="6639371" y="128104"/>
                    <a:pt x="6640877" y="122244"/>
                    <a:pt x="6643891" y="117147"/>
                  </a:cubicBezTo>
                  <a:cubicBezTo>
                    <a:pt x="6646905" y="112049"/>
                    <a:pt x="6650905" y="107956"/>
                    <a:pt x="6655891" y="104868"/>
                  </a:cubicBezTo>
                  <a:cubicBezTo>
                    <a:pt x="6660877" y="101780"/>
                    <a:pt x="6666979" y="99566"/>
                    <a:pt x="6674197" y="98227"/>
                  </a:cubicBezTo>
                  <a:cubicBezTo>
                    <a:pt x="6678735" y="97334"/>
                    <a:pt x="6687349" y="96627"/>
                    <a:pt x="6700037" y="96106"/>
                  </a:cubicBezTo>
                  <a:cubicBezTo>
                    <a:pt x="6712725" y="95585"/>
                    <a:pt x="6721821" y="94246"/>
                    <a:pt x="6727328" y="92088"/>
                  </a:cubicBezTo>
                  <a:cubicBezTo>
                    <a:pt x="6728891" y="86581"/>
                    <a:pt x="6729672" y="82004"/>
                    <a:pt x="6729672" y="78358"/>
                  </a:cubicBezTo>
                  <a:cubicBezTo>
                    <a:pt x="6729672" y="73670"/>
                    <a:pt x="6727961" y="69987"/>
                    <a:pt x="6724537" y="67308"/>
                  </a:cubicBezTo>
                  <a:cubicBezTo>
                    <a:pt x="6719849" y="63587"/>
                    <a:pt x="6713003" y="61727"/>
                    <a:pt x="6703999" y="61727"/>
                  </a:cubicBezTo>
                  <a:cubicBezTo>
                    <a:pt x="6695516" y="61727"/>
                    <a:pt x="6688577" y="63606"/>
                    <a:pt x="6683182" y="67364"/>
                  </a:cubicBezTo>
                  <a:cubicBezTo>
                    <a:pt x="6677787" y="71121"/>
                    <a:pt x="6673861" y="76461"/>
                    <a:pt x="6671406" y="83381"/>
                  </a:cubicBezTo>
                  <a:lnTo>
                    <a:pt x="6650979" y="81595"/>
                  </a:lnTo>
                  <a:cubicBezTo>
                    <a:pt x="6655147" y="69838"/>
                    <a:pt x="6661751" y="60834"/>
                    <a:pt x="6670792" y="54583"/>
                  </a:cubicBezTo>
                  <a:cubicBezTo>
                    <a:pt x="6679833" y="48332"/>
                    <a:pt x="6691237" y="45207"/>
                    <a:pt x="6705004" y="45207"/>
                  </a:cubicBezTo>
                  <a:close/>
                  <a:moveTo>
                    <a:pt x="6513834" y="45207"/>
                  </a:moveTo>
                  <a:cubicBezTo>
                    <a:pt x="6527973" y="45207"/>
                    <a:pt x="6539265" y="49597"/>
                    <a:pt x="6547711" y="58378"/>
                  </a:cubicBezTo>
                  <a:cubicBezTo>
                    <a:pt x="6556157" y="67159"/>
                    <a:pt x="6560380" y="79140"/>
                    <a:pt x="6560380" y="94320"/>
                  </a:cubicBezTo>
                  <a:cubicBezTo>
                    <a:pt x="6560380" y="100124"/>
                    <a:pt x="6559859" y="106077"/>
                    <a:pt x="6558817" y="112179"/>
                  </a:cubicBezTo>
                  <a:lnTo>
                    <a:pt x="6471529" y="112179"/>
                  </a:lnTo>
                  <a:cubicBezTo>
                    <a:pt x="6471232" y="114486"/>
                    <a:pt x="6471083" y="116570"/>
                    <a:pt x="6471083" y="118430"/>
                  </a:cubicBezTo>
                  <a:cubicBezTo>
                    <a:pt x="6471083" y="129518"/>
                    <a:pt x="6473632" y="137982"/>
                    <a:pt x="6478729" y="143824"/>
                  </a:cubicBezTo>
                  <a:cubicBezTo>
                    <a:pt x="6483827" y="149665"/>
                    <a:pt x="6490059" y="152586"/>
                    <a:pt x="6497426" y="152586"/>
                  </a:cubicBezTo>
                  <a:cubicBezTo>
                    <a:pt x="6504347" y="152586"/>
                    <a:pt x="6511155" y="150317"/>
                    <a:pt x="6517853" y="145777"/>
                  </a:cubicBezTo>
                  <a:cubicBezTo>
                    <a:pt x="6524550" y="141238"/>
                    <a:pt x="6529759" y="134690"/>
                    <a:pt x="6533479" y="126132"/>
                  </a:cubicBezTo>
                  <a:lnTo>
                    <a:pt x="6553125" y="128141"/>
                  </a:lnTo>
                  <a:cubicBezTo>
                    <a:pt x="6550297" y="137889"/>
                    <a:pt x="6543805" y="147154"/>
                    <a:pt x="6533647" y="155935"/>
                  </a:cubicBezTo>
                  <a:cubicBezTo>
                    <a:pt x="6523489" y="164716"/>
                    <a:pt x="6511379" y="169106"/>
                    <a:pt x="6497314" y="169106"/>
                  </a:cubicBezTo>
                  <a:cubicBezTo>
                    <a:pt x="6488533" y="169106"/>
                    <a:pt x="6480478" y="167078"/>
                    <a:pt x="6473149" y="163023"/>
                  </a:cubicBezTo>
                  <a:cubicBezTo>
                    <a:pt x="6465819" y="158967"/>
                    <a:pt x="6460237" y="153070"/>
                    <a:pt x="6456405" y="145331"/>
                  </a:cubicBezTo>
                  <a:cubicBezTo>
                    <a:pt x="6452573" y="137592"/>
                    <a:pt x="6450657" y="128774"/>
                    <a:pt x="6450657" y="118877"/>
                  </a:cubicBezTo>
                  <a:cubicBezTo>
                    <a:pt x="6450657" y="105929"/>
                    <a:pt x="6453652" y="93371"/>
                    <a:pt x="6459642" y="81205"/>
                  </a:cubicBezTo>
                  <a:cubicBezTo>
                    <a:pt x="6465633" y="69038"/>
                    <a:pt x="6473390" y="59997"/>
                    <a:pt x="6482915" y="54081"/>
                  </a:cubicBezTo>
                  <a:cubicBezTo>
                    <a:pt x="6492440" y="48165"/>
                    <a:pt x="6502747" y="45207"/>
                    <a:pt x="6513834" y="45207"/>
                  </a:cubicBezTo>
                  <a:close/>
                  <a:moveTo>
                    <a:pt x="6214355" y="45207"/>
                  </a:moveTo>
                  <a:cubicBezTo>
                    <a:pt x="6223954" y="45207"/>
                    <a:pt x="6231489" y="47811"/>
                    <a:pt x="6236958" y="53020"/>
                  </a:cubicBezTo>
                  <a:cubicBezTo>
                    <a:pt x="6242427" y="58229"/>
                    <a:pt x="6245162" y="65187"/>
                    <a:pt x="6245162" y="73893"/>
                  </a:cubicBezTo>
                  <a:cubicBezTo>
                    <a:pt x="6245162" y="78284"/>
                    <a:pt x="6244195" y="85204"/>
                    <a:pt x="6242260" y="94655"/>
                  </a:cubicBezTo>
                  <a:lnTo>
                    <a:pt x="6227191" y="166427"/>
                  </a:lnTo>
                  <a:lnTo>
                    <a:pt x="6206988" y="166427"/>
                  </a:lnTo>
                  <a:lnTo>
                    <a:pt x="6222727" y="91306"/>
                  </a:lnTo>
                  <a:cubicBezTo>
                    <a:pt x="6224289" y="84014"/>
                    <a:pt x="6225071" y="78619"/>
                    <a:pt x="6225071" y="75121"/>
                  </a:cubicBezTo>
                  <a:cubicBezTo>
                    <a:pt x="6225071" y="71177"/>
                    <a:pt x="6223713" y="67977"/>
                    <a:pt x="6220996" y="65522"/>
                  </a:cubicBezTo>
                  <a:cubicBezTo>
                    <a:pt x="6218280" y="63066"/>
                    <a:pt x="6214355" y="61838"/>
                    <a:pt x="6209220" y="61838"/>
                  </a:cubicBezTo>
                  <a:cubicBezTo>
                    <a:pt x="6198877" y="61838"/>
                    <a:pt x="6189668" y="65559"/>
                    <a:pt x="6181594" y="73000"/>
                  </a:cubicBezTo>
                  <a:cubicBezTo>
                    <a:pt x="6173520" y="80442"/>
                    <a:pt x="6167585" y="93204"/>
                    <a:pt x="6163791" y="111286"/>
                  </a:cubicBezTo>
                  <a:lnTo>
                    <a:pt x="6152293" y="166427"/>
                  </a:lnTo>
                  <a:lnTo>
                    <a:pt x="6132090" y="166427"/>
                  </a:lnTo>
                  <a:lnTo>
                    <a:pt x="6156870" y="47886"/>
                  </a:lnTo>
                  <a:lnTo>
                    <a:pt x="6175175" y="47886"/>
                  </a:lnTo>
                  <a:lnTo>
                    <a:pt x="6170823" y="68536"/>
                  </a:lnTo>
                  <a:cubicBezTo>
                    <a:pt x="6178785" y="60424"/>
                    <a:pt x="6186226" y="54508"/>
                    <a:pt x="6193147" y="50788"/>
                  </a:cubicBezTo>
                  <a:cubicBezTo>
                    <a:pt x="6200067" y="47067"/>
                    <a:pt x="6207137" y="45207"/>
                    <a:pt x="6214355" y="45207"/>
                  </a:cubicBezTo>
                  <a:close/>
                  <a:moveTo>
                    <a:pt x="6076354" y="45207"/>
                  </a:moveTo>
                  <a:cubicBezTo>
                    <a:pt x="6091013" y="45207"/>
                    <a:pt x="6102622" y="48704"/>
                    <a:pt x="6111179" y="55699"/>
                  </a:cubicBezTo>
                  <a:cubicBezTo>
                    <a:pt x="6117728" y="60908"/>
                    <a:pt x="6121003" y="67680"/>
                    <a:pt x="6121003" y="76014"/>
                  </a:cubicBezTo>
                  <a:cubicBezTo>
                    <a:pt x="6121003" y="82339"/>
                    <a:pt x="6120072" y="89669"/>
                    <a:pt x="6118212" y="98004"/>
                  </a:cubicBezTo>
                  <a:lnTo>
                    <a:pt x="6111626" y="127471"/>
                  </a:lnTo>
                  <a:cubicBezTo>
                    <a:pt x="6109543" y="136848"/>
                    <a:pt x="6108501" y="144475"/>
                    <a:pt x="6108501" y="150354"/>
                  </a:cubicBezTo>
                  <a:cubicBezTo>
                    <a:pt x="6108501" y="154075"/>
                    <a:pt x="6109319" y="159432"/>
                    <a:pt x="6110957" y="166427"/>
                  </a:cubicBezTo>
                  <a:lnTo>
                    <a:pt x="6090529" y="166427"/>
                  </a:lnTo>
                  <a:cubicBezTo>
                    <a:pt x="6089413" y="162558"/>
                    <a:pt x="6088632" y="157646"/>
                    <a:pt x="6088185" y="151693"/>
                  </a:cubicBezTo>
                  <a:cubicBezTo>
                    <a:pt x="6081191" y="157721"/>
                    <a:pt x="6074457" y="162130"/>
                    <a:pt x="6067983" y="164920"/>
                  </a:cubicBezTo>
                  <a:cubicBezTo>
                    <a:pt x="6061509" y="167711"/>
                    <a:pt x="6054588" y="169106"/>
                    <a:pt x="6047221" y="169106"/>
                  </a:cubicBezTo>
                  <a:cubicBezTo>
                    <a:pt x="6036282" y="169106"/>
                    <a:pt x="6027464" y="165888"/>
                    <a:pt x="6020767" y="159451"/>
                  </a:cubicBezTo>
                  <a:cubicBezTo>
                    <a:pt x="6014069" y="153014"/>
                    <a:pt x="6010721" y="144773"/>
                    <a:pt x="6010721" y="134727"/>
                  </a:cubicBezTo>
                  <a:cubicBezTo>
                    <a:pt x="6010721" y="128104"/>
                    <a:pt x="6012227" y="122244"/>
                    <a:pt x="6015241" y="117147"/>
                  </a:cubicBezTo>
                  <a:cubicBezTo>
                    <a:pt x="6018255" y="112049"/>
                    <a:pt x="6022255" y="107956"/>
                    <a:pt x="6027241" y="104868"/>
                  </a:cubicBezTo>
                  <a:cubicBezTo>
                    <a:pt x="6032227" y="101780"/>
                    <a:pt x="6038329" y="99566"/>
                    <a:pt x="6045547" y="98227"/>
                  </a:cubicBezTo>
                  <a:cubicBezTo>
                    <a:pt x="6050085" y="97334"/>
                    <a:pt x="6058699" y="96627"/>
                    <a:pt x="6071387" y="96106"/>
                  </a:cubicBezTo>
                  <a:cubicBezTo>
                    <a:pt x="6084075" y="95585"/>
                    <a:pt x="6093171" y="94246"/>
                    <a:pt x="6098678" y="92088"/>
                  </a:cubicBezTo>
                  <a:cubicBezTo>
                    <a:pt x="6100241" y="86581"/>
                    <a:pt x="6101022" y="82004"/>
                    <a:pt x="6101022" y="78358"/>
                  </a:cubicBezTo>
                  <a:cubicBezTo>
                    <a:pt x="6101022" y="73670"/>
                    <a:pt x="6099311" y="69987"/>
                    <a:pt x="6095887" y="67308"/>
                  </a:cubicBezTo>
                  <a:cubicBezTo>
                    <a:pt x="6091199" y="63587"/>
                    <a:pt x="6084353" y="61727"/>
                    <a:pt x="6075349" y="61727"/>
                  </a:cubicBezTo>
                  <a:cubicBezTo>
                    <a:pt x="6066866" y="61727"/>
                    <a:pt x="6059927" y="63606"/>
                    <a:pt x="6054532" y="67364"/>
                  </a:cubicBezTo>
                  <a:cubicBezTo>
                    <a:pt x="6049137" y="71121"/>
                    <a:pt x="6045211" y="76461"/>
                    <a:pt x="6042756" y="83381"/>
                  </a:cubicBezTo>
                  <a:lnTo>
                    <a:pt x="6022329" y="81595"/>
                  </a:lnTo>
                  <a:cubicBezTo>
                    <a:pt x="6026497" y="69838"/>
                    <a:pt x="6033101" y="60834"/>
                    <a:pt x="6042142" y="54583"/>
                  </a:cubicBezTo>
                  <a:cubicBezTo>
                    <a:pt x="6051183" y="48332"/>
                    <a:pt x="6062587" y="45207"/>
                    <a:pt x="6076354" y="45207"/>
                  </a:cubicBezTo>
                  <a:close/>
                  <a:moveTo>
                    <a:pt x="5776205" y="45207"/>
                  </a:moveTo>
                  <a:cubicBezTo>
                    <a:pt x="5785804" y="45207"/>
                    <a:pt x="5793339" y="47811"/>
                    <a:pt x="5798808" y="53020"/>
                  </a:cubicBezTo>
                  <a:cubicBezTo>
                    <a:pt x="5804277" y="58229"/>
                    <a:pt x="5807012" y="65187"/>
                    <a:pt x="5807012" y="73893"/>
                  </a:cubicBezTo>
                  <a:cubicBezTo>
                    <a:pt x="5807012" y="78284"/>
                    <a:pt x="5806045" y="85204"/>
                    <a:pt x="5804110" y="94655"/>
                  </a:cubicBezTo>
                  <a:lnTo>
                    <a:pt x="5789041" y="166427"/>
                  </a:lnTo>
                  <a:lnTo>
                    <a:pt x="5768838" y="166427"/>
                  </a:lnTo>
                  <a:lnTo>
                    <a:pt x="5784577" y="91306"/>
                  </a:lnTo>
                  <a:cubicBezTo>
                    <a:pt x="5786139" y="84014"/>
                    <a:pt x="5786921" y="78619"/>
                    <a:pt x="5786921" y="75121"/>
                  </a:cubicBezTo>
                  <a:cubicBezTo>
                    <a:pt x="5786921" y="71177"/>
                    <a:pt x="5785563" y="67977"/>
                    <a:pt x="5782846" y="65522"/>
                  </a:cubicBezTo>
                  <a:cubicBezTo>
                    <a:pt x="5780130" y="63066"/>
                    <a:pt x="5776205" y="61838"/>
                    <a:pt x="5771070" y="61838"/>
                  </a:cubicBezTo>
                  <a:cubicBezTo>
                    <a:pt x="5760727" y="61838"/>
                    <a:pt x="5751518" y="65559"/>
                    <a:pt x="5743444" y="73000"/>
                  </a:cubicBezTo>
                  <a:cubicBezTo>
                    <a:pt x="5735370" y="80442"/>
                    <a:pt x="5729436" y="93204"/>
                    <a:pt x="5725641" y="111286"/>
                  </a:cubicBezTo>
                  <a:lnTo>
                    <a:pt x="5714144" y="166427"/>
                  </a:lnTo>
                  <a:lnTo>
                    <a:pt x="5693940" y="166427"/>
                  </a:lnTo>
                  <a:lnTo>
                    <a:pt x="5718720" y="47886"/>
                  </a:lnTo>
                  <a:lnTo>
                    <a:pt x="5737026" y="47886"/>
                  </a:lnTo>
                  <a:lnTo>
                    <a:pt x="5732673" y="68536"/>
                  </a:lnTo>
                  <a:cubicBezTo>
                    <a:pt x="5740635" y="60424"/>
                    <a:pt x="5748076" y="54508"/>
                    <a:pt x="5754997" y="50788"/>
                  </a:cubicBezTo>
                  <a:cubicBezTo>
                    <a:pt x="5761917" y="47067"/>
                    <a:pt x="5768987" y="45207"/>
                    <a:pt x="5776205" y="45207"/>
                  </a:cubicBezTo>
                  <a:close/>
                  <a:moveTo>
                    <a:pt x="5638316" y="45207"/>
                  </a:moveTo>
                  <a:cubicBezTo>
                    <a:pt x="5652603" y="45207"/>
                    <a:pt x="5664119" y="49672"/>
                    <a:pt x="5672862" y="58601"/>
                  </a:cubicBezTo>
                  <a:cubicBezTo>
                    <a:pt x="5681606" y="67531"/>
                    <a:pt x="5685978" y="79586"/>
                    <a:pt x="5685978" y="94766"/>
                  </a:cubicBezTo>
                  <a:cubicBezTo>
                    <a:pt x="5685978" y="108384"/>
                    <a:pt x="5683225" y="121053"/>
                    <a:pt x="5677718" y="132773"/>
                  </a:cubicBezTo>
                  <a:cubicBezTo>
                    <a:pt x="5672211" y="144494"/>
                    <a:pt x="5664379" y="153479"/>
                    <a:pt x="5654222" y="159730"/>
                  </a:cubicBezTo>
                  <a:cubicBezTo>
                    <a:pt x="5644064" y="165981"/>
                    <a:pt x="5633367" y="169106"/>
                    <a:pt x="5622131" y="169106"/>
                  </a:cubicBezTo>
                  <a:cubicBezTo>
                    <a:pt x="5612903" y="169106"/>
                    <a:pt x="5604513" y="167134"/>
                    <a:pt x="5596960" y="163190"/>
                  </a:cubicBezTo>
                  <a:cubicBezTo>
                    <a:pt x="5589407" y="159246"/>
                    <a:pt x="5583640" y="153665"/>
                    <a:pt x="5579659" y="146447"/>
                  </a:cubicBezTo>
                  <a:cubicBezTo>
                    <a:pt x="5575678" y="139229"/>
                    <a:pt x="5573687" y="130895"/>
                    <a:pt x="5573687" y="121444"/>
                  </a:cubicBezTo>
                  <a:cubicBezTo>
                    <a:pt x="5573687" y="98301"/>
                    <a:pt x="5580496" y="79140"/>
                    <a:pt x="5594114" y="63959"/>
                  </a:cubicBezTo>
                  <a:cubicBezTo>
                    <a:pt x="5605350" y="51458"/>
                    <a:pt x="5620084" y="45207"/>
                    <a:pt x="5638316" y="45207"/>
                  </a:cubicBezTo>
                  <a:close/>
                  <a:moveTo>
                    <a:pt x="5019191" y="45207"/>
                  </a:moveTo>
                  <a:cubicBezTo>
                    <a:pt x="5033478" y="45207"/>
                    <a:pt x="5044994" y="49672"/>
                    <a:pt x="5053737" y="58601"/>
                  </a:cubicBezTo>
                  <a:cubicBezTo>
                    <a:pt x="5062481" y="67531"/>
                    <a:pt x="5066853" y="79586"/>
                    <a:pt x="5066853" y="94766"/>
                  </a:cubicBezTo>
                  <a:cubicBezTo>
                    <a:pt x="5066853" y="108384"/>
                    <a:pt x="5064100" y="121053"/>
                    <a:pt x="5058593" y="132773"/>
                  </a:cubicBezTo>
                  <a:cubicBezTo>
                    <a:pt x="5053086" y="144494"/>
                    <a:pt x="5045254" y="153479"/>
                    <a:pt x="5035097" y="159730"/>
                  </a:cubicBezTo>
                  <a:cubicBezTo>
                    <a:pt x="5024939" y="165981"/>
                    <a:pt x="5014242" y="169106"/>
                    <a:pt x="5003006" y="169106"/>
                  </a:cubicBezTo>
                  <a:cubicBezTo>
                    <a:pt x="4993778" y="169106"/>
                    <a:pt x="4985388" y="167134"/>
                    <a:pt x="4977835" y="163190"/>
                  </a:cubicBezTo>
                  <a:cubicBezTo>
                    <a:pt x="4970282" y="159246"/>
                    <a:pt x="4964515" y="153665"/>
                    <a:pt x="4960534" y="146447"/>
                  </a:cubicBezTo>
                  <a:cubicBezTo>
                    <a:pt x="4956553" y="139229"/>
                    <a:pt x="4954562" y="130895"/>
                    <a:pt x="4954562" y="121444"/>
                  </a:cubicBezTo>
                  <a:cubicBezTo>
                    <a:pt x="4954562" y="98301"/>
                    <a:pt x="4961371" y="79140"/>
                    <a:pt x="4974989" y="63959"/>
                  </a:cubicBezTo>
                  <a:cubicBezTo>
                    <a:pt x="4986225" y="51458"/>
                    <a:pt x="5000959" y="45207"/>
                    <a:pt x="5019191" y="45207"/>
                  </a:cubicBezTo>
                  <a:close/>
                  <a:moveTo>
                    <a:pt x="4161160" y="45207"/>
                  </a:moveTo>
                  <a:cubicBezTo>
                    <a:pt x="4175298" y="45207"/>
                    <a:pt x="4186591" y="49597"/>
                    <a:pt x="4195037" y="58378"/>
                  </a:cubicBezTo>
                  <a:cubicBezTo>
                    <a:pt x="4203483" y="67159"/>
                    <a:pt x="4207706" y="79140"/>
                    <a:pt x="4207706" y="94320"/>
                  </a:cubicBezTo>
                  <a:cubicBezTo>
                    <a:pt x="4207706" y="100124"/>
                    <a:pt x="4207185" y="106077"/>
                    <a:pt x="4206143" y="112179"/>
                  </a:cubicBezTo>
                  <a:lnTo>
                    <a:pt x="4118855" y="112179"/>
                  </a:lnTo>
                  <a:cubicBezTo>
                    <a:pt x="4118558" y="114486"/>
                    <a:pt x="4118409" y="116570"/>
                    <a:pt x="4118409" y="118430"/>
                  </a:cubicBezTo>
                  <a:cubicBezTo>
                    <a:pt x="4118409" y="129518"/>
                    <a:pt x="4120957" y="137982"/>
                    <a:pt x="4126055" y="143824"/>
                  </a:cubicBezTo>
                  <a:cubicBezTo>
                    <a:pt x="4131152" y="149665"/>
                    <a:pt x="4137384" y="152586"/>
                    <a:pt x="4144751" y="152586"/>
                  </a:cubicBezTo>
                  <a:cubicBezTo>
                    <a:pt x="4151672" y="152586"/>
                    <a:pt x="4158481" y="150317"/>
                    <a:pt x="4165178" y="145777"/>
                  </a:cubicBezTo>
                  <a:cubicBezTo>
                    <a:pt x="4171875" y="141238"/>
                    <a:pt x="4177084" y="134690"/>
                    <a:pt x="4180805" y="126132"/>
                  </a:cubicBezTo>
                  <a:lnTo>
                    <a:pt x="4200450" y="128141"/>
                  </a:lnTo>
                  <a:cubicBezTo>
                    <a:pt x="4197623" y="137889"/>
                    <a:pt x="4191130" y="147154"/>
                    <a:pt x="4180972" y="155935"/>
                  </a:cubicBezTo>
                  <a:cubicBezTo>
                    <a:pt x="4170815" y="164716"/>
                    <a:pt x="4158704" y="169106"/>
                    <a:pt x="4144640" y="169106"/>
                  </a:cubicBezTo>
                  <a:cubicBezTo>
                    <a:pt x="4135859" y="169106"/>
                    <a:pt x="4127804" y="167078"/>
                    <a:pt x="4120474" y="163023"/>
                  </a:cubicBezTo>
                  <a:cubicBezTo>
                    <a:pt x="4113144" y="158967"/>
                    <a:pt x="4107563" y="153070"/>
                    <a:pt x="4103731" y="145331"/>
                  </a:cubicBezTo>
                  <a:cubicBezTo>
                    <a:pt x="4099898" y="137592"/>
                    <a:pt x="4097982" y="128774"/>
                    <a:pt x="4097982" y="118877"/>
                  </a:cubicBezTo>
                  <a:cubicBezTo>
                    <a:pt x="4097982" y="105929"/>
                    <a:pt x="4100977" y="93371"/>
                    <a:pt x="4106968" y="81205"/>
                  </a:cubicBezTo>
                  <a:cubicBezTo>
                    <a:pt x="4112958" y="69038"/>
                    <a:pt x="4120716" y="59997"/>
                    <a:pt x="4130241" y="54081"/>
                  </a:cubicBezTo>
                  <a:cubicBezTo>
                    <a:pt x="4139766" y="48165"/>
                    <a:pt x="4150072" y="45207"/>
                    <a:pt x="4161160" y="45207"/>
                  </a:cubicBezTo>
                  <a:close/>
                  <a:moveTo>
                    <a:pt x="3695104" y="45207"/>
                  </a:moveTo>
                  <a:cubicBezTo>
                    <a:pt x="3709764" y="45207"/>
                    <a:pt x="3721372" y="48704"/>
                    <a:pt x="3729930" y="55699"/>
                  </a:cubicBezTo>
                  <a:cubicBezTo>
                    <a:pt x="3736479" y="60908"/>
                    <a:pt x="3739753" y="67680"/>
                    <a:pt x="3739753" y="76014"/>
                  </a:cubicBezTo>
                  <a:cubicBezTo>
                    <a:pt x="3739753" y="82339"/>
                    <a:pt x="3738823" y="89669"/>
                    <a:pt x="3736962" y="98004"/>
                  </a:cubicBezTo>
                  <a:lnTo>
                    <a:pt x="3730377" y="127471"/>
                  </a:lnTo>
                  <a:cubicBezTo>
                    <a:pt x="3728293" y="136848"/>
                    <a:pt x="3727251" y="144475"/>
                    <a:pt x="3727251" y="150354"/>
                  </a:cubicBezTo>
                  <a:cubicBezTo>
                    <a:pt x="3727251" y="154075"/>
                    <a:pt x="3728070" y="159432"/>
                    <a:pt x="3729707" y="166427"/>
                  </a:cubicBezTo>
                  <a:lnTo>
                    <a:pt x="3709280" y="166427"/>
                  </a:lnTo>
                  <a:cubicBezTo>
                    <a:pt x="3708164" y="162558"/>
                    <a:pt x="3707383" y="157646"/>
                    <a:pt x="3706936" y="151693"/>
                  </a:cubicBezTo>
                  <a:cubicBezTo>
                    <a:pt x="3699941" y="157721"/>
                    <a:pt x="3693207" y="162130"/>
                    <a:pt x="3686733" y="164920"/>
                  </a:cubicBezTo>
                  <a:cubicBezTo>
                    <a:pt x="3680259" y="167711"/>
                    <a:pt x="3673338" y="169106"/>
                    <a:pt x="3665971" y="169106"/>
                  </a:cubicBezTo>
                  <a:cubicBezTo>
                    <a:pt x="3655032" y="169106"/>
                    <a:pt x="3646214" y="165888"/>
                    <a:pt x="3639517" y="159451"/>
                  </a:cubicBezTo>
                  <a:cubicBezTo>
                    <a:pt x="3632820" y="153014"/>
                    <a:pt x="3629471" y="144773"/>
                    <a:pt x="3629471" y="134727"/>
                  </a:cubicBezTo>
                  <a:cubicBezTo>
                    <a:pt x="3629471" y="128104"/>
                    <a:pt x="3630978" y="122244"/>
                    <a:pt x="3633992" y="117147"/>
                  </a:cubicBezTo>
                  <a:cubicBezTo>
                    <a:pt x="3637006" y="112049"/>
                    <a:pt x="3641005" y="107956"/>
                    <a:pt x="3645991" y="104868"/>
                  </a:cubicBezTo>
                  <a:cubicBezTo>
                    <a:pt x="3650977" y="101780"/>
                    <a:pt x="3657079" y="99566"/>
                    <a:pt x="3664297" y="98227"/>
                  </a:cubicBezTo>
                  <a:cubicBezTo>
                    <a:pt x="3668836" y="97334"/>
                    <a:pt x="3677450" y="96627"/>
                    <a:pt x="3690137" y="96106"/>
                  </a:cubicBezTo>
                  <a:cubicBezTo>
                    <a:pt x="3702825" y="95585"/>
                    <a:pt x="3711922" y="94246"/>
                    <a:pt x="3717429" y="92088"/>
                  </a:cubicBezTo>
                  <a:cubicBezTo>
                    <a:pt x="3718991" y="86581"/>
                    <a:pt x="3719773" y="82004"/>
                    <a:pt x="3719773" y="78358"/>
                  </a:cubicBezTo>
                  <a:cubicBezTo>
                    <a:pt x="3719773" y="73670"/>
                    <a:pt x="3718061" y="69987"/>
                    <a:pt x="3714638" y="67308"/>
                  </a:cubicBezTo>
                  <a:cubicBezTo>
                    <a:pt x="3709950" y="63587"/>
                    <a:pt x="3703104" y="61727"/>
                    <a:pt x="3694100" y="61727"/>
                  </a:cubicBezTo>
                  <a:cubicBezTo>
                    <a:pt x="3685616" y="61727"/>
                    <a:pt x="3678677" y="63606"/>
                    <a:pt x="3673282" y="67364"/>
                  </a:cubicBezTo>
                  <a:cubicBezTo>
                    <a:pt x="3667887" y="71121"/>
                    <a:pt x="3663962" y="76461"/>
                    <a:pt x="3661506" y="83381"/>
                  </a:cubicBezTo>
                  <a:lnTo>
                    <a:pt x="3641080" y="81595"/>
                  </a:lnTo>
                  <a:cubicBezTo>
                    <a:pt x="3645247" y="69838"/>
                    <a:pt x="3651851" y="60834"/>
                    <a:pt x="3660892" y="54583"/>
                  </a:cubicBezTo>
                  <a:cubicBezTo>
                    <a:pt x="3669934" y="48332"/>
                    <a:pt x="3681338" y="45207"/>
                    <a:pt x="3695104" y="45207"/>
                  </a:cubicBezTo>
                  <a:close/>
                  <a:moveTo>
                    <a:pt x="3585455" y="45207"/>
                  </a:moveTo>
                  <a:cubicBezTo>
                    <a:pt x="3595055" y="45207"/>
                    <a:pt x="3602589" y="47811"/>
                    <a:pt x="3608058" y="53020"/>
                  </a:cubicBezTo>
                  <a:cubicBezTo>
                    <a:pt x="3613528" y="58229"/>
                    <a:pt x="3616263" y="65187"/>
                    <a:pt x="3616263" y="73893"/>
                  </a:cubicBezTo>
                  <a:cubicBezTo>
                    <a:pt x="3616263" y="78284"/>
                    <a:pt x="3615295" y="85204"/>
                    <a:pt x="3613360" y="94655"/>
                  </a:cubicBezTo>
                  <a:lnTo>
                    <a:pt x="3598292" y="166427"/>
                  </a:lnTo>
                  <a:lnTo>
                    <a:pt x="3578088" y="166427"/>
                  </a:lnTo>
                  <a:lnTo>
                    <a:pt x="3593827" y="91306"/>
                  </a:lnTo>
                  <a:cubicBezTo>
                    <a:pt x="3595389" y="84014"/>
                    <a:pt x="3596171" y="78619"/>
                    <a:pt x="3596171" y="75121"/>
                  </a:cubicBezTo>
                  <a:cubicBezTo>
                    <a:pt x="3596171" y="71177"/>
                    <a:pt x="3594813" y="67977"/>
                    <a:pt x="3592097" y="65522"/>
                  </a:cubicBezTo>
                  <a:cubicBezTo>
                    <a:pt x="3589381" y="63066"/>
                    <a:pt x="3585455" y="61838"/>
                    <a:pt x="3580321" y="61838"/>
                  </a:cubicBezTo>
                  <a:cubicBezTo>
                    <a:pt x="3569977" y="61838"/>
                    <a:pt x="3560768" y="65559"/>
                    <a:pt x="3552694" y="73000"/>
                  </a:cubicBezTo>
                  <a:cubicBezTo>
                    <a:pt x="3544620" y="80442"/>
                    <a:pt x="3538686" y="93204"/>
                    <a:pt x="3534891" y="111286"/>
                  </a:cubicBezTo>
                  <a:lnTo>
                    <a:pt x="3523394" y="166427"/>
                  </a:lnTo>
                  <a:lnTo>
                    <a:pt x="3503190" y="166427"/>
                  </a:lnTo>
                  <a:lnTo>
                    <a:pt x="3527970" y="47886"/>
                  </a:lnTo>
                  <a:lnTo>
                    <a:pt x="3546276" y="47886"/>
                  </a:lnTo>
                  <a:lnTo>
                    <a:pt x="3541923" y="68536"/>
                  </a:lnTo>
                  <a:cubicBezTo>
                    <a:pt x="3549885" y="60424"/>
                    <a:pt x="3557327" y="54508"/>
                    <a:pt x="3564247" y="50788"/>
                  </a:cubicBezTo>
                  <a:cubicBezTo>
                    <a:pt x="3571168" y="47067"/>
                    <a:pt x="3578237" y="45207"/>
                    <a:pt x="3585455" y="45207"/>
                  </a:cubicBezTo>
                  <a:close/>
                  <a:moveTo>
                    <a:pt x="3380779" y="45207"/>
                  </a:moveTo>
                  <a:cubicBezTo>
                    <a:pt x="3395439" y="45207"/>
                    <a:pt x="3407047" y="48704"/>
                    <a:pt x="3415605" y="55699"/>
                  </a:cubicBezTo>
                  <a:cubicBezTo>
                    <a:pt x="3422154" y="60908"/>
                    <a:pt x="3425428" y="67680"/>
                    <a:pt x="3425428" y="76014"/>
                  </a:cubicBezTo>
                  <a:cubicBezTo>
                    <a:pt x="3425428" y="82339"/>
                    <a:pt x="3424498" y="89669"/>
                    <a:pt x="3422637" y="98004"/>
                  </a:cubicBezTo>
                  <a:lnTo>
                    <a:pt x="3416052" y="127471"/>
                  </a:lnTo>
                  <a:cubicBezTo>
                    <a:pt x="3413968" y="136848"/>
                    <a:pt x="3412926" y="144475"/>
                    <a:pt x="3412926" y="150354"/>
                  </a:cubicBezTo>
                  <a:cubicBezTo>
                    <a:pt x="3412926" y="154075"/>
                    <a:pt x="3413745" y="159432"/>
                    <a:pt x="3415382" y="166427"/>
                  </a:cubicBezTo>
                  <a:lnTo>
                    <a:pt x="3394955" y="166427"/>
                  </a:lnTo>
                  <a:cubicBezTo>
                    <a:pt x="3393839" y="162558"/>
                    <a:pt x="3393058" y="157646"/>
                    <a:pt x="3392611" y="151693"/>
                  </a:cubicBezTo>
                  <a:cubicBezTo>
                    <a:pt x="3385616" y="157721"/>
                    <a:pt x="3378882" y="162130"/>
                    <a:pt x="3372408" y="164920"/>
                  </a:cubicBezTo>
                  <a:cubicBezTo>
                    <a:pt x="3365934" y="167711"/>
                    <a:pt x="3359013" y="169106"/>
                    <a:pt x="3351646" y="169106"/>
                  </a:cubicBezTo>
                  <a:cubicBezTo>
                    <a:pt x="3340707" y="169106"/>
                    <a:pt x="3331889" y="165888"/>
                    <a:pt x="3325192" y="159451"/>
                  </a:cubicBezTo>
                  <a:cubicBezTo>
                    <a:pt x="3318495" y="153014"/>
                    <a:pt x="3315146" y="144773"/>
                    <a:pt x="3315146" y="134727"/>
                  </a:cubicBezTo>
                  <a:cubicBezTo>
                    <a:pt x="3315146" y="128104"/>
                    <a:pt x="3316653" y="122244"/>
                    <a:pt x="3319667" y="117147"/>
                  </a:cubicBezTo>
                  <a:cubicBezTo>
                    <a:pt x="3322681" y="112049"/>
                    <a:pt x="3326680" y="107956"/>
                    <a:pt x="3331666" y="104868"/>
                  </a:cubicBezTo>
                  <a:cubicBezTo>
                    <a:pt x="3336652" y="101780"/>
                    <a:pt x="3342754" y="99566"/>
                    <a:pt x="3349972" y="98227"/>
                  </a:cubicBezTo>
                  <a:cubicBezTo>
                    <a:pt x="3354511" y="97334"/>
                    <a:pt x="3363125" y="96627"/>
                    <a:pt x="3375812" y="96106"/>
                  </a:cubicBezTo>
                  <a:cubicBezTo>
                    <a:pt x="3388500" y="95585"/>
                    <a:pt x="3397597" y="94246"/>
                    <a:pt x="3403104" y="92088"/>
                  </a:cubicBezTo>
                  <a:cubicBezTo>
                    <a:pt x="3404666" y="86581"/>
                    <a:pt x="3405448" y="82004"/>
                    <a:pt x="3405448" y="78358"/>
                  </a:cubicBezTo>
                  <a:cubicBezTo>
                    <a:pt x="3405448" y="73670"/>
                    <a:pt x="3403736" y="69987"/>
                    <a:pt x="3400313" y="67308"/>
                  </a:cubicBezTo>
                  <a:cubicBezTo>
                    <a:pt x="3395625" y="63587"/>
                    <a:pt x="3388779" y="61727"/>
                    <a:pt x="3379775" y="61727"/>
                  </a:cubicBezTo>
                  <a:cubicBezTo>
                    <a:pt x="3371291" y="61727"/>
                    <a:pt x="3364352" y="63606"/>
                    <a:pt x="3358957" y="67364"/>
                  </a:cubicBezTo>
                  <a:cubicBezTo>
                    <a:pt x="3353562" y="71121"/>
                    <a:pt x="3349637" y="76461"/>
                    <a:pt x="3347181" y="83381"/>
                  </a:cubicBezTo>
                  <a:lnTo>
                    <a:pt x="3326755" y="81595"/>
                  </a:lnTo>
                  <a:cubicBezTo>
                    <a:pt x="3330922" y="69838"/>
                    <a:pt x="3337526" y="60834"/>
                    <a:pt x="3346567" y="54583"/>
                  </a:cubicBezTo>
                  <a:cubicBezTo>
                    <a:pt x="3355609" y="48332"/>
                    <a:pt x="3367013" y="45207"/>
                    <a:pt x="3380779" y="45207"/>
                  </a:cubicBezTo>
                  <a:close/>
                  <a:moveTo>
                    <a:pt x="3259336" y="45207"/>
                  </a:moveTo>
                  <a:cubicBezTo>
                    <a:pt x="3274218" y="45207"/>
                    <a:pt x="3285548" y="48648"/>
                    <a:pt x="3293324" y="55532"/>
                  </a:cubicBezTo>
                  <a:cubicBezTo>
                    <a:pt x="3301100" y="62415"/>
                    <a:pt x="3305137" y="71475"/>
                    <a:pt x="3305435" y="82711"/>
                  </a:cubicBezTo>
                  <a:lnTo>
                    <a:pt x="3285678" y="84051"/>
                  </a:lnTo>
                  <a:cubicBezTo>
                    <a:pt x="3285380" y="76907"/>
                    <a:pt x="3282850" y="71252"/>
                    <a:pt x="3278088" y="67084"/>
                  </a:cubicBezTo>
                  <a:cubicBezTo>
                    <a:pt x="3273325" y="62917"/>
                    <a:pt x="3266591" y="60834"/>
                    <a:pt x="3257884" y="60834"/>
                  </a:cubicBezTo>
                  <a:cubicBezTo>
                    <a:pt x="3250890" y="60834"/>
                    <a:pt x="3245457" y="62434"/>
                    <a:pt x="3241588" y="65633"/>
                  </a:cubicBezTo>
                  <a:cubicBezTo>
                    <a:pt x="3237718" y="68833"/>
                    <a:pt x="3235783" y="72293"/>
                    <a:pt x="3235783" y="76014"/>
                  </a:cubicBezTo>
                  <a:cubicBezTo>
                    <a:pt x="3235783" y="79735"/>
                    <a:pt x="3237458" y="83009"/>
                    <a:pt x="3240806" y="85837"/>
                  </a:cubicBezTo>
                  <a:cubicBezTo>
                    <a:pt x="3243039" y="87772"/>
                    <a:pt x="3248806" y="90748"/>
                    <a:pt x="3258108" y="94766"/>
                  </a:cubicBezTo>
                  <a:cubicBezTo>
                    <a:pt x="3273586" y="101464"/>
                    <a:pt x="3283334" y="106747"/>
                    <a:pt x="3287352" y="110617"/>
                  </a:cubicBezTo>
                  <a:cubicBezTo>
                    <a:pt x="3293752" y="116793"/>
                    <a:pt x="3296952" y="124309"/>
                    <a:pt x="3296952" y="133164"/>
                  </a:cubicBezTo>
                  <a:cubicBezTo>
                    <a:pt x="3296952" y="139043"/>
                    <a:pt x="3295147" y="144810"/>
                    <a:pt x="3291538" y="150465"/>
                  </a:cubicBezTo>
                  <a:cubicBezTo>
                    <a:pt x="3287929" y="156121"/>
                    <a:pt x="3282422" y="160642"/>
                    <a:pt x="3275018" y="164027"/>
                  </a:cubicBezTo>
                  <a:cubicBezTo>
                    <a:pt x="3267614" y="167413"/>
                    <a:pt x="3258889" y="169106"/>
                    <a:pt x="3248843" y="169106"/>
                  </a:cubicBezTo>
                  <a:cubicBezTo>
                    <a:pt x="3235151" y="169106"/>
                    <a:pt x="3223505" y="165720"/>
                    <a:pt x="3213906" y="158949"/>
                  </a:cubicBezTo>
                  <a:cubicBezTo>
                    <a:pt x="3204306" y="152177"/>
                    <a:pt x="3199767" y="141164"/>
                    <a:pt x="3200288" y="125909"/>
                  </a:cubicBezTo>
                  <a:lnTo>
                    <a:pt x="3220491" y="124681"/>
                  </a:lnTo>
                  <a:cubicBezTo>
                    <a:pt x="3220491" y="130485"/>
                    <a:pt x="3221384" y="135434"/>
                    <a:pt x="3223170" y="139527"/>
                  </a:cubicBezTo>
                  <a:cubicBezTo>
                    <a:pt x="3224956" y="143619"/>
                    <a:pt x="3228249" y="146968"/>
                    <a:pt x="3233049" y="149572"/>
                  </a:cubicBezTo>
                  <a:cubicBezTo>
                    <a:pt x="3237848" y="152177"/>
                    <a:pt x="3243448" y="153479"/>
                    <a:pt x="3249848" y="153479"/>
                  </a:cubicBezTo>
                  <a:cubicBezTo>
                    <a:pt x="3258777" y="153479"/>
                    <a:pt x="3265475" y="151693"/>
                    <a:pt x="3269940" y="148121"/>
                  </a:cubicBezTo>
                  <a:cubicBezTo>
                    <a:pt x="3274404" y="144550"/>
                    <a:pt x="3276637" y="140345"/>
                    <a:pt x="3276637" y="135508"/>
                  </a:cubicBezTo>
                  <a:cubicBezTo>
                    <a:pt x="3276637" y="132011"/>
                    <a:pt x="3275297" y="128699"/>
                    <a:pt x="3272618" y="125574"/>
                  </a:cubicBezTo>
                  <a:cubicBezTo>
                    <a:pt x="3269865" y="122449"/>
                    <a:pt x="3263149" y="118598"/>
                    <a:pt x="3252471" y="114021"/>
                  </a:cubicBezTo>
                  <a:cubicBezTo>
                    <a:pt x="3241792" y="109445"/>
                    <a:pt x="3234965" y="106226"/>
                    <a:pt x="3231988" y="104366"/>
                  </a:cubicBezTo>
                  <a:cubicBezTo>
                    <a:pt x="3227003" y="101315"/>
                    <a:pt x="3223245" y="97724"/>
                    <a:pt x="3220715" y="93594"/>
                  </a:cubicBezTo>
                  <a:cubicBezTo>
                    <a:pt x="3218185" y="89464"/>
                    <a:pt x="3216920" y="84721"/>
                    <a:pt x="3216920" y="79363"/>
                  </a:cubicBezTo>
                  <a:cubicBezTo>
                    <a:pt x="3216920" y="69987"/>
                    <a:pt x="3220640" y="61950"/>
                    <a:pt x="3228082" y="55253"/>
                  </a:cubicBezTo>
                  <a:cubicBezTo>
                    <a:pt x="3235523" y="48555"/>
                    <a:pt x="3245941" y="45207"/>
                    <a:pt x="3259336" y="45207"/>
                  </a:cubicBezTo>
                  <a:close/>
                  <a:moveTo>
                    <a:pt x="2880345" y="45207"/>
                  </a:moveTo>
                  <a:cubicBezTo>
                    <a:pt x="2895897" y="45207"/>
                    <a:pt x="2907878" y="52574"/>
                    <a:pt x="2916287" y="67308"/>
                  </a:cubicBezTo>
                  <a:lnTo>
                    <a:pt x="2920305" y="47886"/>
                  </a:lnTo>
                  <a:lnTo>
                    <a:pt x="2938834" y="47886"/>
                  </a:lnTo>
                  <a:lnTo>
                    <a:pt x="2914947" y="162297"/>
                  </a:lnTo>
                  <a:cubicBezTo>
                    <a:pt x="2912343" y="174873"/>
                    <a:pt x="2908920" y="184677"/>
                    <a:pt x="2904678" y="191709"/>
                  </a:cubicBezTo>
                  <a:cubicBezTo>
                    <a:pt x="2900437" y="198742"/>
                    <a:pt x="2894539" y="204192"/>
                    <a:pt x="2886986" y="208062"/>
                  </a:cubicBezTo>
                  <a:cubicBezTo>
                    <a:pt x="2879433" y="211931"/>
                    <a:pt x="2870708" y="213866"/>
                    <a:pt x="2860811" y="213866"/>
                  </a:cubicBezTo>
                  <a:cubicBezTo>
                    <a:pt x="2851286" y="213866"/>
                    <a:pt x="2843082" y="212638"/>
                    <a:pt x="2836199" y="210183"/>
                  </a:cubicBezTo>
                  <a:cubicBezTo>
                    <a:pt x="2829315" y="207727"/>
                    <a:pt x="2824181" y="204137"/>
                    <a:pt x="2820795" y="199411"/>
                  </a:cubicBezTo>
                  <a:cubicBezTo>
                    <a:pt x="2817409" y="194686"/>
                    <a:pt x="2815716" y="189272"/>
                    <a:pt x="2815716" y="183170"/>
                  </a:cubicBezTo>
                  <a:cubicBezTo>
                    <a:pt x="2815716" y="181310"/>
                    <a:pt x="2815902" y="179301"/>
                    <a:pt x="2816274" y="177143"/>
                  </a:cubicBezTo>
                  <a:lnTo>
                    <a:pt x="2836701" y="179040"/>
                  </a:lnTo>
                  <a:cubicBezTo>
                    <a:pt x="2836552" y="183654"/>
                    <a:pt x="2837110" y="187114"/>
                    <a:pt x="2838375" y="189421"/>
                  </a:cubicBezTo>
                  <a:cubicBezTo>
                    <a:pt x="2839640" y="191728"/>
                    <a:pt x="2841649" y="193514"/>
                    <a:pt x="2844403" y="194779"/>
                  </a:cubicBezTo>
                  <a:cubicBezTo>
                    <a:pt x="2848049" y="196416"/>
                    <a:pt x="2852774" y="197235"/>
                    <a:pt x="2858579" y="197235"/>
                  </a:cubicBezTo>
                  <a:cubicBezTo>
                    <a:pt x="2870783" y="197235"/>
                    <a:pt x="2879563" y="194072"/>
                    <a:pt x="2884921" y="187747"/>
                  </a:cubicBezTo>
                  <a:cubicBezTo>
                    <a:pt x="2888419" y="183505"/>
                    <a:pt x="2891656" y="174278"/>
                    <a:pt x="2894632" y="160065"/>
                  </a:cubicBezTo>
                  <a:lnTo>
                    <a:pt x="2896641" y="150465"/>
                  </a:lnTo>
                  <a:cubicBezTo>
                    <a:pt x="2886149" y="161107"/>
                    <a:pt x="2874987" y="166427"/>
                    <a:pt x="2863155" y="166427"/>
                  </a:cubicBezTo>
                  <a:cubicBezTo>
                    <a:pt x="2851174" y="166427"/>
                    <a:pt x="2841147" y="162018"/>
                    <a:pt x="2833073" y="153200"/>
                  </a:cubicBezTo>
                  <a:cubicBezTo>
                    <a:pt x="2824999" y="144382"/>
                    <a:pt x="2820962" y="131899"/>
                    <a:pt x="2820962" y="115751"/>
                  </a:cubicBezTo>
                  <a:cubicBezTo>
                    <a:pt x="2820962" y="102431"/>
                    <a:pt x="2824143" y="90190"/>
                    <a:pt x="2830506" y="79028"/>
                  </a:cubicBezTo>
                  <a:cubicBezTo>
                    <a:pt x="2836868" y="67866"/>
                    <a:pt x="2844440" y="59438"/>
                    <a:pt x="2853221" y="53746"/>
                  </a:cubicBezTo>
                  <a:cubicBezTo>
                    <a:pt x="2862002" y="48053"/>
                    <a:pt x="2871043" y="45207"/>
                    <a:pt x="2880345" y="45207"/>
                  </a:cubicBezTo>
                  <a:close/>
                  <a:moveTo>
                    <a:pt x="2775830" y="45207"/>
                  </a:moveTo>
                  <a:cubicBezTo>
                    <a:pt x="2785430" y="45207"/>
                    <a:pt x="2792964" y="47811"/>
                    <a:pt x="2798433" y="53020"/>
                  </a:cubicBezTo>
                  <a:cubicBezTo>
                    <a:pt x="2803903" y="58229"/>
                    <a:pt x="2806638" y="65187"/>
                    <a:pt x="2806638" y="73893"/>
                  </a:cubicBezTo>
                  <a:cubicBezTo>
                    <a:pt x="2806638" y="78284"/>
                    <a:pt x="2805670" y="85204"/>
                    <a:pt x="2803735" y="94655"/>
                  </a:cubicBezTo>
                  <a:lnTo>
                    <a:pt x="2788667" y="166427"/>
                  </a:lnTo>
                  <a:lnTo>
                    <a:pt x="2768463" y="166427"/>
                  </a:lnTo>
                  <a:lnTo>
                    <a:pt x="2784202" y="91306"/>
                  </a:lnTo>
                  <a:cubicBezTo>
                    <a:pt x="2785764" y="84014"/>
                    <a:pt x="2786546" y="78619"/>
                    <a:pt x="2786546" y="75121"/>
                  </a:cubicBezTo>
                  <a:cubicBezTo>
                    <a:pt x="2786546" y="71177"/>
                    <a:pt x="2785188" y="67977"/>
                    <a:pt x="2782472" y="65522"/>
                  </a:cubicBezTo>
                  <a:cubicBezTo>
                    <a:pt x="2779756" y="63066"/>
                    <a:pt x="2775830" y="61838"/>
                    <a:pt x="2770696" y="61838"/>
                  </a:cubicBezTo>
                  <a:cubicBezTo>
                    <a:pt x="2760352" y="61838"/>
                    <a:pt x="2751143" y="65559"/>
                    <a:pt x="2743069" y="73000"/>
                  </a:cubicBezTo>
                  <a:cubicBezTo>
                    <a:pt x="2734995" y="80442"/>
                    <a:pt x="2729061" y="93204"/>
                    <a:pt x="2725266" y="111286"/>
                  </a:cubicBezTo>
                  <a:lnTo>
                    <a:pt x="2713769" y="166427"/>
                  </a:lnTo>
                  <a:lnTo>
                    <a:pt x="2693565" y="166427"/>
                  </a:lnTo>
                  <a:lnTo>
                    <a:pt x="2718345" y="47886"/>
                  </a:lnTo>
                  <a:lnTo>
                    <a:pt x="2736651" y="47886"/>
                  </a:lnTo>
                  <a:lnTo>
                    <a:pt x="2732298" y="68536"/>
                  </a:lnTo>
                  <a:cubicBezTo>
                    <a:pt x="2740260" y="60424"/>
                    <a:pt x="2747702" y="54508"/>
                    <a:pt x="2754622" y="50788"/>
                  </a:cubicBezTo>
                  <a:cubicBezTo>
                    <a:pt x="2761543" y="47067"/>
                    <a:pt x="2768612" y="45207"/>
                    <a:pt x="2775830" y="45207"/>
                  </a:cubicBezTo>
                  <a:close/>
                  <a:moveTo>
                    <a:pt x="2637829" y="45207"/>
                  </a:moveTo>
                  <a:cubicBezTo>
                    <a:pt x="2652489" y="45207"/>
                    <a:pt x="2664097" y="48704"/>
                    <a:pt x="2672655" y="55699"/>
                  </a:cubicBezTo>
                  <a:cubicBezTo>
                    <a:pt x="2679204" y="60908"/>
                    <a:pt x="2682478" y="67680"/>
                    <a:pt x="2682478" y="76014"/>
                  </a:cubicBezTo>
                  <a:cubicBezTo>
                    <a:pt x="2682478" y="82339"/>
                    <a:pt x="2681548" y="89669"/>
                    <a:pt x="2679687" y="98004"/>
                  </a:cubicBezTo>
                  <a:lnTo>
                    <a:pt x="2673102" y="127471"/>
                  </a:lnTo>
                  <a:cubicBezTo>
                    <a:pt x="2671018" y="136848"/>
                    <a:pt x="2669976" y="144475"/>
                    <a:pt x="2669976" y="150354"/>
                  </a:cubicBezTo>
                  <a:cubicBezTo>
                    <a:pt x="2669976" y="154075"/>
                    <a:pt x="2670795" y="159432"/>
                    <a:pt x="2672432" y="166427"/>
                  </a:cubicBezTo>
                  <a:lnTo>
                    <a:pt x="2652005" y="166427"/>
                  </a:lnTo>
                  <a:cubicBezTo>
                    <a:pt x="2650889" y="162558"/>
                    <a:pt x="2650108" y="157646"/>
                    <a:pt x="2649661" y="151693"/>
                  </a:cubicBezTo>
                  <a:cubicBezTo>
                    <a:pt x="2642666" y="157721"/>
                    <a:pt x="2635932" y="162130"/>
                    <a:pt x="2629458" y="164920"/>
                  </a:cubicBezTo>
                  <a:cubicBezTo>
                    <a:pt x="2622984" y="167711"/>
                    <a:pt x="2616063" y="169106"/>
                    <a:pt x="2608696" y="169106"/>
                  </a:cubicBezTo>
                  <a:cubicBezTo>
                    <a:pt x="2597757" y="169106"/>
                    <a:pt x="2588939" y="165888"/>
                    <a:pt x="2582242" y="159451"/>
                  </a:cubicBezTo>
                  <a:cubicBezTo>
                    <a:pt x="2575545" y="153014"/>
                    <a:pt x="2572196" y="144773"/>
                    <a:pt x="2572196" y="134727"/>
                  </a:cubicBezTo>
                  <a:cubicBezTo>
                    <a:pt x="2572196" y="128104"/>
                    <a:pt x="2573703" y="122244"/>
                    <a:pt x="2576717" y="117147"/>
                  </a:cubicBezTo>
                  <a:cubicBezTo>
                    <a:pt x="2579731" y="112049"/>
                    <a:pt x="2583730" y="107956"/>
                    <a:pt x="2588716" y="104868"/>
                  </a:cubicBezTo>
                  <a:cubicBezTo>
                    <a:pt x="2593702" y="101780"/>
                    <a:pt x="2599804" y="99566"/>
                    <a:pt x="2607022" y="98227"/>
                  </a:cubicBezTo>
                  <a:cubicBezTo>
                    <a:pt x="2611561" y="97334"/>
                    <a:pt x="2620175" y="96627"/>
                    <a:pt x="2632862" y="96106"/>
                  </a:cubicBezTo>
                  <a:cubicBezTo>
                    <a:pt x="2645550" y="95585"/>
                    <a:pt x="2654647" y="94246"/>
                    <a:pt x="2660154" y="92088"/>
                  </a:cubicBezTo>
                  <a:cubicBezTo>
                    <a:pt x="2661716" y="86581"/>
                    <a:pt x="2662498" y="82004"/>
                    <a:pt x="2662498" y="78358"/>
                  </a:cubicBezTo>
                  <a:cubicBezTo>
                    <a:pt x="2662498" y="73670"/>
                    <a:pt x="2660786" y="69987"/>
                    <a:pt x="2657363" y="67308"/>
                  </a:cubicBezTo>
                  <a:cubicBezTo>
                    <a:pt x="2652675" y="63587"/>
                    <a:pt x="2645829" y="61727"/>
                    <a:pt x="2636825" y="61727"/>
                  </a:cubicBezTo>
                  <a:cubicBezTo>
                    <a:pt x="2628341" y="61727"/>
                    <a:pt x="2621402" y="63606"/>
                    <a:pt x="2616007" y="67364"/>
                  </a:cubicBezTo>
                  <a:cubicBezTo>
                    <a:pt x="2610612" y="71121"/>
                    <a:pt x="2606687" y="76461"/>
                    <a:pt x="2604231" y="83381"/>
                  </a:cubicBezTo>
                  <a:lnTo>
                    <a:pt x="2583805" y="81595"/>
                  </a:lnTo>
                  <a:cubicBezTo>
                    <a:pt x="2587972" y="69838"/>
                    <a:pt x="2594576" y="60834"/>
                    <a:pt x="2603617" y="54583"/>
                  </a:cubicBezTo>
                  <a:cubicBezTo>
                    <a:pt x="2612659" y="48332"/>
                    <a:pt x="2624063" y="45207"/>
                    <a:pt x="2637829" y="45207"/>
                  </a:cubicBezTo>
                  <a:close/>
                  <a:moveTo>
                    <a:pt x="589954" y="45207"/>
                  </a:moveTo>
                  <a:cubicBezTo>
                    <a:pt x="604614" y="45207"/>
                    <a:pt x="616223" y="48704"/>
                    <a:pt x="624781" y="55699"/>
                  </a:cubicBezTo>
                  <a:cubicBezTo>
                    <a:pt x="631329" y="60908"/>
                    <a:pt x="634603" y="67680"/>
                    <a:pt x="634603" y="76014"/>
                  </a:cubicBezTo>
                  <a:cubicBezTo>
                    <a:pt x="634603" y="82339"/>
                    <a:pt x="633673" y="89669"/>
                    <a:pt x="631813" y="98004"/>
                  </a:cubicBezTo>
                  <a:lnTo>
                    <a:pt x="625227" y="127471"/>
                  </a:lnTo>
                  <a:cubicBezTo>
                    <a:pt x="623143" y="136848"/>
                    <a:pt x="622101" y="144475"/>
                    <a:pt x="622101" y="150354"/>
                  </a:cubicBezTo>
                  <a:cubicBezTo>
                    <a:pt x="622101" y="154075"/>
                    <a:pt x="622920" y="159432"/>
                    <a:pt x="624557" y="166427"/>
                  </a:cubicBezTo>
                  <a:lnTo>
                    <a:pt x="604130" y="166427"/>
                  </a:lnTo>
                  <a:cubicBezTo>
                    <a:pt x="603014" y="162558"/>
                    <a:pt x="602233" y="157646"/>
                    <a:pt x="601787" y="151693"/>
                  </a:cubicBezTo>
                  <a:cubicBezTo>
                    <a:pt x="594791" y="157721"/>
                    <a:pt x="588057" y="162130"/>
                    <a:pt x="581583" y="164920"/>
                  </a:cubicBezTo>
                  <a:cubicBezTo>
                    <a:pt x="575109" y="167711"/>
                    <a:pt x="568188" y="169106"/>
                    <a:pt x="560821" y="169106"/>
                  </a:cubicBezTo>
                  <a:cubicBezTo>
                    <a:pt x="549882" y="169106"/>
                    <a:pt x="541064" y="165888"/>
                    <a:pt x="534367" y="159451"/>
                  </a:cubicBezTo>
                  <a:cubicBezTo>
                    <a:pt x="527670" y="153014"/>
                    <a:pt x="524322" y="144773"/>
                    <a:pt x="524322" y="134727"/>
                  </a:cubicBezTo>
                  <a:cubicBezTo>
                    <a:pt x="524322" y="128104"/>
                    <a:pt x="525828" y="122244"/>
                    <a:pt x="528842" y="117147"/>
                  </a:cubicBezTo>
                  <a:cubicBezTo>
                    <a:pt x="531856" y="112049"/>
                    <a:pt x="535855" y="107956"/>
                    <a:pt x="540841" y="104868"/>
                  </a:cubicBezTo>
                  <a:cubicBezTo>
                    <a:pt x="545827" y="101780"/>
                    <a:pt x="551929" y="99566"/>
                    <a:pt x="559147" y="98227"/>
                  </a:cubicBezTo>
                  <a:cubicBezTo>
                    <a:pt x="563687" y="97334"/>
                    <a:pt x="572300" y="96627"/>
                    <a:pt x="584987" y="96106"/>
                  </a:cubicBezTo>
                  <a:cubicBezTo>
                    <a:pt x="597675" y="95585"/>
                    <a:pt x="606772" y="94246"/>
                    <a:pt x="612278" y="92088"/>
                  </a:cubicBezTo>
                  <a:cubicBezTo>
                    <a:pt x="613841" y="86581"/>
                    <a:pt x="614623" y="82004"/>
                    <a:pt x="614623" y="78358"/>
                  </a:cubicBezTo>
                  <a:cubicBezTo>
                    <a:pt x="614623" y="73670"/>
                    <a:pt x="612911" y="69987"/>
                    <a:pt x="609488" y="67308"/>
                  </a:cubicBezTo>
                  <a:cubicBezTo>
                    <a:pt x="604800" y="63587"/>
                    <a:pt x="597954" y="61727"/>
                    <a:pt x="588950" y="61727"/>
                  </a:cubicBezTo>
                  <a:cubicBezTo>
                    <a:pt x="580467" y="61727"/>
                    <a:pt x="573528" y="63606"/>
                    <a:pt x="568133" y="67364"/>
                  </a:cubicBezTo>
                  <a:cubicBezTo>
                    <a:pt x="562737" y="71121"/>
                    <a:pt x="558812" y="76461"/>
                    <a:pt x="556357" y="83381"/>
                  </a:cubicBezTo>
                  <a:lnTo>
                    <a:pt x="535930" y="81595"/>
                  </a:lnTo>
                  <a:cubicBezTo>
                    <a:pt x="540097" y="69838"/>
                    <a:pt x="546702" y="60834"/>
                    <a:pt x="555743" y="54583"/>
                  </a:cubicBezTo>
                  <a:cubicBezTo>
                    <a:pt x="564784" y="48332"/>
                    <a:pt x="576188" y="45207"/>
                    <a:pt x="589954" y="45207"/>
                  </a:cubicBezTo>
                  <a:close/>
                  <a:moveTo>
                    <a:pt x="366005" y="45207"/>
                  </a:moveTo>
                  <a:cubicBezTo>
                    <a:pt x="375605" y="45207"/>
                    <a:pt x="383140" y="47811"/>
                    <a:pt x="388608" y="53020"/>
                  </a:cubicBezTo>
                  <a:cubicBezTo>
                    <a:pt x="394078" y="58229"/>
                    <a:pt x="396813" y="65187"/>
                    <a:pt x="396813" y="73893"/>
                  </a:cubicBezTo>
                  <a:cubicBezTo>
                    <a:pt x="396813" y="78284"/>
                    <a:pt x="395845" y="85204"/>
                    <a:pt x="393911" y="94655"/>
                  </a:cubicBezTo>
                  <a:lnTo>
                    <a:pt x="378842" y="166427"/>
                  </a:lnTo>
                  <a:lnTo>
                    <a:pt x="358639" y="166427"/>
                  </a:lnTo>
                  <a:lnTo>
                    <a:pt x="374377" y="91306"/>
                  </a:lnTo>
                  <a:cubicBezTo>
                    <a:pt x="375940" y="84014"/>
                    <a:pt x="376721" y="78619"/>
                    <a:pt x="376721" y="75121"/>
                  </a:cubicBezTo>
                  <a:cubicBezTo>
                    <a:pt x="376721" y="71177"/>
                    <a:pt x="375363" y="67977"/>
                    <a:pt x="372647" y="65522"/>
                  </a:cubicBezTo>
                  <a:cubicBezTo>
                    <a:pt x="369931" y="63066"/>
                    <a:pt x="366005" y="61838"/>
                    <a:pt x="360871" y="61838"/>
                  </a:cubicBezTo>
                  <a:cubicBezTo>
                    <a:pt x="350528" y="61838"/>
                    <a:pt x="341318" y="65559"/>
                    <a:pt x="333245" y="73000"/>
                  </a:cubicBezTo>
                  <a:cubicBezTo>
                    <a:pt x="325171" y="80442"/>
                    <a:pt x="319236" y="93204"/>
                    <a:pt x="315442" y="111286"/>
                  </a:cubicBezTo>
                  <a:lnTo>
                    <a:pt x="303944" y="166427"/>
                  </a:lnTo>
                  <a:lnTo>
                    <a:pt x="283741" y="166427"/>
                  </a:lnTo>
                  <a:lnTo>
                    <a:pt x="308521" y="47886"/>
                  </a:lnTo>
                  <a:lnTo>
                    <a:pt x="326826" y="47886"/>
                  </a:lnTo>
                  <a:lnTo>
                    <a:pt x="322473" y="68536"/>
                  </a:lnTo>
                  <a:cubicBezTo>
                    <a:pt x="330436" y="60424"/>
                    <a:pt x="337877" y="54508"/>
                    <a:pt x="344798" y="50788"/>
                  </a:cubicBezTo>
                  <a:cubicBezTo>
                    <a:pt x="351718" y="47067"/>
                    <a:pt x="358787" y="45207"/>
                    <a:pt x="366005" y="45207"/>
                  </a:cubicBezTo>
                  <a:close/>
                  <a:moveTo>
                    <a:pt x="228004" y="45207"/>
                  </a:moveTo>
                  <a:cubicBezTo>
                    <a:pt x="242664" y="45207"/>
                    <a:pt x="254273" y="48704"/>
                    <a:pt x="262830" y="55699"/>
                  </a:cubicBezTo>
                  <a:cubicBezTo>
                    <a:pt x="269379" y="60908"/>
                    <a:pt x="272653" y="67680"/>
                    <a:pt x="272653" y="76014"/>
                  </a:cubicBezTo>
                  <a:cubicBezTo>
                    <a:pt x="272653" y="82339"/>
                    <a:pt x="271723" y="89669"/>
                    <a:pt x="269863" y="98004"/>
                  </a:cubicBezTo>
                  <a:lnTo>
                    <a:pt x="263277" y="127471"/>
                  </a:lnTo>
                  <a:cubicBezTo>
                    <a:pt x="261193" y="136848"/>
                    <a:pt x="260151" y="144475"/>
                    <a:pt x="260151" y="150354"/>
                  </a:cubicBezTo>
                  <a:cubicBezTo>
                    <a:pt x="260151" y="154075"/>
                    <a:pt x="260970" y="159432"/>
                    <a:pt x="262608" y="166427"/>
                  </a:cubicBezTo>
                  <a:lnTo>
                    <a:pt x="242181" y="166427"/>
                  </a:lnTo>
                  <a:cubicBezTo>
                    <a:pt x="241064" y="162558"/>
                    <a:pt x="240283" y="157646"/>
                    <a:pt x="239837" y="151693"/>
                  </a:cubicBezTo>
                  <a:cubicBezTo>
                    <a:pt x="232841" y="157721"/>
                    <a:pt x="226107" y="162130"/>
                    <a:pt x="219633" y="164920"/>
                  </a:cubicBezTo>
                  <a:cubicBezTo>
                    <a:pt x="213159" y="167711"/>
                    <a:pt x="206238" y="169106"/>
                    <a:pt x="198871" y="169106"/>
                  </a:cubicBezTo>
                  <a:cubicBezTo>
                    <a:pt x="187933" y="169106"/>
                    <a:pt x="179115" y="165888"/>
                    <a:pt x="172417" y="159451"/>
                  </a:cubicBezTo>
                  <a:cubicBezTo>
                    <a:pt x="165720" y="153014"/>
                    <a:pt x="162371" y="144773"/>
                    <a:pt x="162371" y="134727"/>
                  </a:cubicBezTo>
                  <a:cubicBezTo>
                    <a:pt x="162371" y="128104"/>
                    <a:pt x="163878" y="122244"/>
                    <a:pt x="166892" y="117147"/>
                  </a:cubicBezTo>
                  <a:cubicBezTo>
                    <a:pt x="169906" y="112049"/>
                    <a:pt x="173906" y="107956"/>
                    <a:pt x="178891" y="104868"/>
                  </a:cubicBezTo>
                  <a:cubicBezTo>
                    <a:pt x="183877" y="101780"/>
                    <a:pt x="189979" y="99566"/>
                    <a:pt x="197197" y="98227"/>
                  </a:cubicBezTo>
                  <a:cubicBezTo>
                    <a:pt x="201737" y="97334"/>
                    <a:pt x="210350" y="96627"/>
                    <a:pt x="223038" y="96106"/>
                  </a:cubicBezTo>
                  <a:cubicBezTo>
                    <a:pt x="235725" y="95585"/>
                    <a:pt x="244822" y="94246"/>
                    <a:pt x="250329" y="92088"/>
                  </a:cubicBezTo>
                  <a:cubicBezTo>
                    <a:pt x="251891" y="86581"/>
                    <a:pt x="252672" y="82004"/>
                    <a:pt x="252672" y="78358"/>
                  </a:cubicBezTo>
                  <a:cubicBezTo>
                    <a:pt x="252672" y="73670"/>
                    <a:pt x="250961" y="69987"/>
                    <a:pt x="247538" y="67308"/>
                  </a:cubicBezTo>
                  <a:cubicBezTo>
                    <a:pt x="242850" y="63587"/>
                    <a:pt x="236004" y="61727"/>
                    <a:pt x="227000" y="61727"/>
                  </a:cubicBezTo>
                  <a:cubicBezTo>
                    <a:pt x="218517" y="61727"/>
                    <a:pt x="211578" y="63606"/>
                    <a:pt x="206183" y="67364"/>
                  </a:cubicBezTo>
                  <a:cubicBezTo>
                    <a:pt x="200787" y="71121"/>
                    <a:pt x="196862" y="76461"/>
                    <a:pt x="194407" y="83381"/>
                  </a:cubicBezTo>
                  <a:lnTo>
                    <a:pt x="173980" y="81595"/>
                  </a:lnTo>
                  <a:cubicBezTo>
                    <a:pt x="178147" y="69838"/>
                    <a:pt x="184752" y="60834"/>
                    <a:pt x="193793" y="54583"/>
                  </a:cubicBezTo>
                  <a:cubicBezTo>
                    <a:pt x="202834" y="48332"/>
                    <a:pt x="214238" y="45207"/>
                    <a:pt x="228004" y="45207"/>
                  </a:cubicBezTo>
                  <a:close/>
                  <a:moveTo>
                    <a:pt x="1875271" y="45095"/>
                  </a:moveTo>
                  <a:cubicBezTo>
                    <a:pt x="1885019" y="45095"/>
                    <a:pt x="1892703" y="47886"/>
                    <a:pt x="1898321" y="53467"/>
                  </a:cubicBezTo>
                  <a:cubicBezTo>
                    <a:pt x="1903939" y="59048"/>
                    <a:pt x="1906748" y="66452"/>
                    <a:pt x="1906748" y="75679"/>
                  </a:cubicBezTo>
                  <a:cubicBezTo>
                    <a:pt x="1906748" y="79846"/>
                    <a:pt x="1905521" y="87734"/>
                    <a:pt x="1903065" y="99343"/>
                  </a:cubicBezTo>
                  <a:lnTo>
                    <a:pt x="1889112" y="166427"/>
                  </a:lnTo>
                  <a:lnTo>
                    <a:pt x="1857077" y="166427"/>
                  </a:lnTo>
                  <a:lnTo>
                    <a:pt x="1871141" y="99120"/>
                  </a:lnTo>
                  <a:cubicBezTo>
                    <a:pt x="1873225" y="89074"/>
                    <a:pt x="1874267" y="83083"/>
                    <a:pt x="1874267" y="81149"/>
                  </a:cubicBezTo>
                  <a:cubicBezTo>
                    <a:pt x="1874267" y="77056"/>
                    <a:pt x="1873057" y="73838"/>
                    <a:pt x="1870639" y="71493"/>
                  </a:cubicBezTo>
                  <a:cubicBezTo>
                    <a:pt x="1868221" y="69149"/>
                    <a:pt x="1864853" y="67977"/>
                    <a:pt x="1860537" y="67977"/>
                  </a:cubicBezTo>
                  <a:cubicBezTo>
                    <a:pt x="1855849" y="67977"/>
                    <a:pt x="1850640" y="69949"/>
                    <a:pt x="1844910" y="73893"/>
                  </a:cubicBezTo>
                  <a:cubicBezTo>
                    <a:pt x="1839180" y="77837"/>
                    <a:pt x="1834678" y="83046"/>
                    <a:pt x="1831404" y="89520"/>
                  </a:cubicBezTo>
                  <a:cubicBezTo>
                    <a:pt x="1829023" y="94134"/>
                    <a:pt x="1826344" y="103547"/>
                    <a:pt x="1823367" y="117760"/>
                  </a:cubicBezTo>
                  <a:lnTo>
                    <a:pt x="1813210" y="166427"/>
                  </a:lnTo>
                  <a:lnTo>
                    <a:pt x="1781175" y="166427"/>
                  </a:lnTo>
                  <a:lnTo>
                    <a:pt x="1805955" y="47886"/>
                  </a:lnTo>
                  <a:lnTo>
                    <a:pt x="1836315" y="47886"/>
                  </a:lnTo>
                  <a:lnTo>
                    <a:pt x="1833190" y="63289"/>
                  </a:lnTo>
                  <a:cubicBezTo>
                    <a:pt x="1840780" y="56741"/>
                    <a:pt x="1847868" y="52071"/>
                    <a:pt x="1854454" y="49281"/>
                  </a:cubicBezTo>
                  <a:cubicBezTo>
                    <a:pt x="1861040" y="46490"/>
                    <a:pt x="1867979" y="45095"/>
                    <a:pt x="1875271" y="45095"/>
                  </a:cubicBezTo>
                  <a:close/>
                  <a:moveTo>
                    <a:pt x="1719485" y="45095"/>
                  </a:moveTo>
                  <a:cubicBezTo>
                    <a:pt x="1736973" y="45095"/>
                    <a:pt x="1750628" y="49913"/>
                    <a:pt x="1760450" y="59550"/>
                  </a:cubicBezTo>
                  <a:cubicBezTo>
                    <a:pt x="1770273" y="69187"/>
                    <a:pt x="1775184" y="82153"/>
                    <a:pt x="1775184" y="98450"/>
                  </a:cubicBezTo>
                  <a:cubicBezTo>
                    <a:pt x="1775184" y="117649"/>
                    <a:pt x="1769045" y="134243"/>
                    <a:pt x="1756767" y="148233"/>
                  </a:cubicBezTo>
                  <a:cubicBezTo>
                    <a:pt x="1744489" y="162223"/>
                    <a:pt x="1728043" y="169218"/>
                    <a:pt x="1707430" y="169218"/>
                  </a:cubicBezTo>
                  <a:cubicBezTo>
                    <a:pt x="1696268" y="169218"/>
                    <a:pt x="1686371" y="166985"/>
                    <a:pt x="1677739" y="162520"/>
                  </a:cubicBezTo>
                  <a:cubicBezTo>
                    <a:pt x="1669107" y="158056"/>
                    <a:pt x="1662670" y="151730"/>
                    <a:pt x="1658429" y="143545"/>
                  </a:cubicBezTo>
                  <a:cubicBezTo>
                    <a:pt x="1654187" y="135359"/>
                    <a:pt x="1652066" y="126579"/>
                    <a:pt x="1652066" y="117202"/>
                  </a:cubicBezTo>
                  <a:cubicBezTo>
                    <a:pt x="1652066" y="95250"/>
                    <a:pt x="1658261" y="77744"/>
                    <a:pt x="1670651" y="64685"/>
                  </a:cubicBezTo>
                  <a:cubicBezTo>
                    <a:pt x="1683041" y="51625"/>
                    <a:pt x="1699319" y="45095"/>
                    <a:pt x="1719485" y="45095"/>
                  </a:cubicBezTo>
                  <a:close/>
                  <a:moveTo>
                    <a:pt x="1024161" y="45095"/>
                  </a:moveTo>
                  <a:cubicBezTo>
                    <a:pt x="1041648" y="45095"/>
                    <a:pt x="1055303" y="49913"/>
                    <a:pt x="1065125" y="59550"/>
                  </a:cubicBezTo>
                  <a:cubicBezTo>
                    <a:pt x="1074948" y="69187"/>
                    <a:pt x="1079859" y="82153"/>
                    <a:pt x="1079859" y="98450"/>
                  </a:cubicBezTo>
                  <a:cubicBezTo>
                    <a:pt x="1079859" y="117649"/>
                    <a:pt x="1073720" y="134243"/>
                    <a:pt x="1061442" y="148233"/>
                  </a:cubicBezTo>
                  <a:cubicBezTo>
                    <a:pt x="1049164" y="162223"/>
                    <a:pt x="1032718" y="169218"/>
                    <a:pt x="1012105" y="169218"/>
                  </a:cubicBezTo>
                  <a:cubicBezTo>
                    <a:pt x="1000944" y="169218"/>
                    <a:pt x="991047" y="166985"/>
                    <a:pt x="982415" y="162520"/>
                  </a:cubicBezTo>
                  <a:cubicBezTo>
                    <a:pt x="973782" y="158056"/>
                    <a:pt x="967346" y="151730"/>
                    <a:pt x="963105" y="143545"/>
                  </a:cubicBezTo>
                  <a:cubicBezTo>
                    <a:pt x="958862" y="135359"/>
                    <a:pt x="956741" y="126579"/>
                    <a:pt x="956741" y="117202"/>
                  </a:cubicBezTo>
                  <a:cubicBezTo>
                    <a:pt x="956741" y="95250"/>
                    <a:pt x="962936" y="77744"/>
                    <a:pt x="975326" y="64685"/>
                  </a:cubicBezTo>
                  <a:cubicBezTo>
                    <a:pt x="987716" y="51625"/>
                    <a:pt x="1003995" y="45095"/>
                    <a:pt x="1024161" y="45095"/>
                  </a:cubicBezTo>
                  <a:close/>
                  <a:moveTo>
                    <a:pt x="6815769" y="4800"/>
                  </a:moveTo>
                  <a:lnTo>
                    <a:pt x="6806728" y="47886"/>
                  </a:lnTo>
                  <a:lnTo>
                    <a:pt x="6826597" y="47886"/>
                  </a:lnTo>
                  <a:lnTo>
                    <a:pt x="6823248" y="63513"/>
                  </a:lnTo>
                  <a:lnTo>
                    <a:pt x="6803491" y="63513"/>
                  </a:lnTo>
                  <a:lnTo>
                    <a:pt x="6789761" y="129034"/>
                  </a:lnTo>
                  <a:cubicBezTo>
                    <a:pt x="6788050" y="137369"/>
                    <a:pt x="6787194" y="142354"/>
                    <a:pt x="6787194" y="143991"/>
                  </a:cubicBezTo>
                  <a:cubicBezTo>
                    <a:pt x="6787194" y="146373"/>
                    <a:pt x="6787883" y="148196"/>
                    <a:pt x="6789259" y="149461"/>
                  </a:cubicBezTo>
                  <a:cubicBezTo>
                    <a:pt x="6790636" y="150726"/>
                    <a:pt x="6792887" y="151358"/>
                    <a:pt x="6796013" y="151358"/>
                  </a:cubicBezTo>
                  <a:cubicBezTo>
                    <a:pt x="6800477" y="151358"/>
                    <a:pt x="6804459" y="150912"/>
                    <a:pt x="6807955" y="150019"/>
                  </a:cubicBezTo>
                  <a:lnTo>
                    <a:pt x="6804607" y="166539"/>
                  </a:lnTo>
                  <a:cubicBezTo>
                    <a:pt x="6799770" y="167804"/>
                    <a:pt x="6795082" y="168436"/>
                    <a:pt x="6790543" y="168436"/>
                  </a:cubicBezTo>
                  <a:cubicBezTo>
                    <a:pt x="6782506" y="168436"/>
                    <a:pt x="6776107" y="166464"/>
                    <a:pt x="6771344" y="162520"/>
                  </a:cubicBezTo>
                  <a:cubicBezTo>
                    <a:pt x="6767772" y="159544"/>
                    <a:pt x="6765986" y="155488"/>
                    <a:pt x="6765986" y="150354"/>
                  </a:cubicBezTo>
                  <a:cubicBezTo>
                    <a:pt x="6765986" y="147749"/>
                    <a:pt x="6766953" y="141759"/>
                    <a:pt x="6768889" y="132383"/>
                  </a:cubicBezTo>
                  <a:lnTo>
                    <a:pt x="6783287" y="63513"/>
                  </a:lnTo>
                  <a:lnTo>
                    <a:pt x="6767325" y="63513"/>
                  </a:lnTo>
                  <a:lnTo>
                    <a:pt x="6770563" y="47886"/>
                  </a:lnTo>
                  <a:lnTo>
                    <a:pt x="6786525" y="47886"/>
                  </a:lnTo>
                  <a:lnTo>
                    <a:pt x="6792663" y="18753"/>
                  </a:lnTo>
                  <a:close/>
                  <a:moveTo>
                    <a:pt x="6366606" y="2791"/>
                  </a:moveTo>
                  <a:lnTo>
                    <a:pt x="6386697" y="2791"/>
                  </a:lnTo>
                  <a:lnTo>
                    <a:pt x="6365489" y="104254"/>
                  </a:lnTo>
                  <a:lnTo>
                    <a:pt x="6424425" y="47886"/>
                  </a:lnTo>
                  <a:lnTo>
                    <a:pt x="6451103" y="47886"/>
                  </a:lnTo>
                  <a:lnTo>
                    <a:pt x="6400539" y="92088"/>
                  </a:lnTo>
                  <a:lnTo>
                    <a:pt x="6431123" y="166427"/>
                  </a:lnTo>
                  <a:lnTo>
                    <a:pt x="6409022" y="166427"/>
                  </a:lnTo>
                  <a:lnTo>
                    <a:pt x="6385359" y="105594"/>
                  </a:lnTo>
                  <a:lnTo>
                    <a:pt x="6360801" y="126802"/>
                  </a:lnTo>
                  <a:lnTo>
                    <a:pt x="6352541" y="166427"/>
                  </a:lnTo>
                  <a:lnTo>
                    <a:pt x="6332338" y="166427"/>
                  </a:lnTo>
                  <a:close/>
                  <a:moveTo>
                    <a:pt x="5993494" y="2791"/>
                  </a:moveTo>
                  <a:lnTo>
                    <a:pt x="6013585" y="2791"/>
                  </a:lnTo>
                  <a:lnTo>
                    <a:pt x="5979429" y="166427"/>
                  </a:lnTo>
                  <a:lnTo>
                    <a:pt x="5960789" y="166427"/>
                  </a:lnTo>
                  <a:lnTo>
                    <a:pt x="5964361" y="149238"/>
                  </a:lnTo>
                  <a:cubicBezTo>
                    <a:pt x="5952827" y="162483"/>
                    <a:pt x="5940771" y="169106"/>
                    <a:pt x="5928195" y="169106"/>
                  </a:cubicBezTo>
                  <a:cubicBezTo>
                    <a:pt x="5916959" y="169106"/>
                    <a:pt x="5907601" y="164958"/>
                    <a:pt x="5900123" y="156660"/>
                  </a:cubicBezTo>
                  <a:cubicBezTo>
                    <a:pt x="5892644" y="148363"/>
                    <a:pt x="5888905" y="136327"/>
                    <a:pt x="5888905" y="120551"/>
                  </a:cubicBezTo>
                  <a:cubicBezTo>
                    <a:pt x="5888905" y="106115"/>
                    <a:pt x="5891863" y="92925"/>
                    <a:pt x="5897779" y="80981"/>
                  </a:cubicBezTo>
                  <a:cubicBezTo>
                    <a:pt x="5903695" y="69038"/>
                    <a:pt x="5911099" y="60090"/>
                    <a:pt x="5919991" y="54136"/>
                  </a:cubicBezTo>
                  <a:cubicBezTo>
                    <a:pt x="5928884" y="48183"/>
                    <a:pt x="5937795" y="45207"/>
                    <a:pt x="5946725" y="45207"/>
                  </a:cubicBezTo>
                  <a:cubicBezTo>
                    <a:pt x="5961459" y="45207"/>
                    <a:pt x="5972583" y="52313"/>
                    <a:pt x="5980099" y="66526"/>
                  </a:cubicBezTo>
                  <a:close/>
                  <a:moveTo>
                    <a:pt x="5546452" y="2791"/>
                  </a:moveTo>
                  <a:lnTo>
                    <a:pt x="5566543" y="2791"/>
                  </a:lnTo>
                  <a:lnTo>
                    <a:pt x="5561744" y="25673"/>
                  </a:lnTo>
                  <a:lnTo>
                    <a:pt x="5541652" y="25673"/>
                  </a:lnTo>
                  <a:close/>
                  <a:moveTo>
                    <a:pt x="5424859" y="2791"/>
                  </a:moveTo>
                  <a:lnTo>
                    <a:pt x="5446737" y="2791"/>
                  </a:lnTo>
                  <a:lnTo>
                    <a:pt x="5416487" y="147898"/>
                  </a:lnTo>
                  <a:lnTo>
                    <a:pt x="5501431" y="147898"/>
                  </a:lnTo>
                  <a:lnTo>
                    <a:pt x="5497524" y="166427"/>
                  </a:lnTo>
                  <a:lnTo>
                    <a:pt x="5390703" y="166427"/>
                  </a:lnTo>
                  <a:close/>
                  <a:moveTo>
                    <a:pt x="5307694" y="2791"/>
                  </a:moveTo>
                  <a:lnTo>
                    <a:pt x="5327786" y="2791"/>
                  </a:lnTo>
                  <a:lnTo>
                    <a:pt x="5293630" y="166427"/>
                  </a:lnTo>
                  <a:lnTo>
                    <a:pt x="5274989" y="166427"/>
                  </a:lnTo>
                  <a:lnTo>
                    <a:pt x="5278561" y="149238"/>
                  </a:lnTo>
                  <a:cubicBezTo>
                    <a:pt x="5267027" y="162483"/>
                    <a:pt x="5254972" y="169106"/>
                    <a:pt x="5242396" y="169106"/>
                  </a:cubicBezTo>
                  <a:cubicBezTo>
                    <a:pt x="5231159" y="169106"/>
                    <a:pt x="5221802" y="164958"/>
                    <a:pt x="5214323" y="156660"/>
                  </a:cubicBezTo>
                  <a:cubicBezTo>
                    <a:pt x="5206844" y="148363"/>
                    <a:pt x="5203105" y="136327"/>
                    <a:pt x="5203105" y="120551"/>
                  </a:cubicBezTo>
                  <a:cubicBezTo>
                    <a:pt x="5203105" y="106115"/>
                    <a:pt x="5206063" y="92925"/>
                    <a:pt x="5211979" y="80981"/>
                  </a:cubicBezTo>
                  <a:cubicBezTo>
                    <a:pt x="5217895" y="69038"/>
                    <a:pt x="5225299" y="60090"/>
                    <a:pt x="5234192" y="54136"/>
                  </a:cubicBezTo>
                  <a:cubicBezTo>
                    <a:pt x="5243084" y="48183"/>
                    <a:pt x="5251995" y="45207"/>
                    <a:pt x="5260925" y="45207"/>
                  </a:cubicBezTo>
                  <a:cubicBezTo>
                    <a:pt x="5275659" y="45207"/>
                    <a:pt x="5286784" y="52313"/>
                    <a:pt x="5294300" y="66526"/>
                  </a:cubicBezTo>
                  <a:close/>
                  <a:moveTo>
                    <a:pt x="4926434" y="2791"/>
                  </a:moveTo>
                  <a:lnTo>
                    <a:pt x="4946637" y="2791"/>
                  </a:lnTo>
                  <a:lnTo>
                    <a:pt x="4912481" y="166427"/>
                  </a:lnTo>
                  <a:lnTo>
                    <a:pt x="4892278" y="166427"/>
                  </a:lnTo>
                  <a:close/>
                  <a:moveTo>
                    <a:pt x="4013931" y="2791"/>
                  </a:moveTo>
                  <a:lnTo>
                    <a:pt x="4034023" y="2791"/>
                  </a:lnTo>
                  <a:lnTo>
                    <a:pt x="4012815" y="104254"/>
                  </a:lnTo>
                  <a:lnTo>
                    <a:pt x="4071751" y="47886"/>
                  </a:lnTo>
                  <a:lnTo>
                    <a:pt x="4098429" y="47886"/>
                  </a:lnTo>
                  <a:lnTo>
                    <a:pt x="4047864" y="92088"/>
                  </a:lnTo>
                  <a:lnTo>
                    <a:pt x="4078448" y="166427"/>
                  </a:lnTo>
                  <a:lnTo>
                    <a:pt x="4056347" y="166427"/>
                  </a:lnTo>
                  <a:lnTo>
                    <a:pt x="4032684" y="105594"/>
                  </a:lnTo>
                  <a:lnTo>
                    <a:pt x="4008127" y="126802"/>
                  </a:lnTo>
                  <a:lnTo>
                    <a:pt x="3999867" y="166427"/>
                  </a:lnTo>
                  <a:lnTo>
                    <a:pt x="3979664" y="166427"/>
                  </a:lnTo>
                  <a:close/>
                  <a:moveTo>
                    <a:pt x="3842481" y="2791"/>
                  </a:moveTo>
                  <a:lnTo>
                    <a:pt x="3862573" y="2791"/>
                  </a:lnTo>
                  <a:lnTo>
                    <a:pt x="3841365" y="104254"/>
                  </a:lnTo>
                  <a:lnTo>
                    <a:pt x="3900301" y="47886"/>
                  </a:lnTo>
                  <a:lnTo>
                    <a:pt x="3926979" y="47886"/>
                  </a:lnTo>
                  <a:lnTo>
                    <a:pt x="3876414" y="92088"/>
                  </a:lnTo>
                  <a:lnTo>
                    <a:pt x="3906998" y="166427"/>
                  </a:lnTo>
                  <a:lnTo>
                    <a:pt x="3884897" y="166427"/>
                  </a:lnTo>
                  <a:lnTo>
                    <a:pt x="3861234" y="105594"/>
                  </a:lnTo>
                  <a:lnTo>
                    <a:pt x="3836677" y="126802"/>
                  </a:lnTo>
                  <a:lnTo>
                    <a:pt x="3828417" y="166427"/>
                  </a:lnTo>
                  <a:lnTo>
                    <a:pt x="3808214" y="166427"/>
                  </a:lnTo>
                  <a:close/>
                  <a:moveTo>
                    <a:pt x="3784327" y="2791"/>
                  </a:moveTo>
                  <a:lnTo>
                    <a:pt x="3804419" y="2791"/>
                  </a:lnTo>
                  <a:lnTo>
                    <a:pt x="3799619" y="25673"/>
                  </a:lnTo>
                  <a:lnTo>
                    <a:pt x="3779527" y="25673"/>
                  </a:lnTo>
                  <a:close/>
                  <a:moveTo>
                    <a:pt x="3174727" y="2791"/>
                  </a:moveTo>
                  <a:lnTo>
                    <a:pt x="3194819" y="2791"/>
                  </a:lnTo>
                  <a:lnTo>
                    <a:pt x="3190019" y="25673"/>
                  </a:lnTo>
                  <a:lnTo>
                    <a:pt x="3169927" y="25673"/>
                  </a:lnTo>
                  <a:close/>
                  <a:moveTo>
                    <a:pt x="3051571" y="2791"/>
                  </a:moveTo>
                  <a:lnTo>
                    <a:pt x="3071775" y="2791"/>
                  </a:lnTo>
                  <a:lnTo>
                    <a:pt x="3059608" y="61280"/>
                  </a:lnTo>
                  <a:cubicBezTo>
                    <a:pt x="3066008" y="55401"/>
                    <a:pt x="3071812" y="51253"/>
                    <a:pt x="3077021" y="48834"/>
                  </a:cubicBezTo>
                  <a:cubicBezTo>
                    <a:pt x="3082230" y="46416"/>
                    <a:pt x="3087662" y="45207"/>
                    <a:pt x="3093318" y="45207"/>
                  </a:cubicBezTo>
                  <a:cubicBezTo>
                    <a:pt x="3104405" y="45207"/>
                    <a:pt x="3113651" y="49337"/>
                    <a:pt x="3121056" y="57597"/>
                  </a:cubicBezTo>
                  <a:cubicBezTo>
                    <a:pt x="3128460" y="65857"/>
                    <a:pt x="3132162" y="77875"/>
                    <a:pt x="3132162" y="93650"/>
                  </a:cubicBezTo>
                  <a:cubicBezTo>
                    <a:pt x="3132162" y="104143"/>
                    <a:pt x="3130674" y="113742"/>
                    <a:pt x="3127697" y="122449"/>
                  </a:cubicBezTo>
                  <a:cubicBezTo>
                    <a:pt x="3124720" y="131155"/>
                    <a:pt x="3121037" y="138466"/>
                    <a:pt x="3116647" y="144382"/>
                  </a:cubicBezTo>
                  <a:cubicBezTo>
                    <a:pt x="3112256" y="150298"/>
                    <a:pt x="3107717" y="155023"/>
                    <a:pt x="3103029" y="158558"/>
                  </a:cubicBezTo>
                  <a:cubicBezTo>
                    <a:pt x="3098341" y="162093"/>
                    <a:pt x="3093541" y="164734"/>
                    <a:pt x="3088630" y="166483"/>
                  </a:cubicBezTo>
                  <a:cubicBezTo>
                    <a:pt x="3083718" y="168232"/>
                    <a:pt x="3078993" y="169106"/>
                    <a:pt x="3074454" y="169106"/>
                  </a:cubicBezTo>
                  <a:cubicBezTo>
                    <a:pt x="3066640" y="169106"/>
                    <a:pt x="3059757" y="167041"/>
                    <a:pt x="3053804" y="162911"/>
                  </a:cubicBezTo>
                  <a:cubicBezTo>
                    <a:pt x="3047851" y="158781"/>
                    <a:pt x="3043200" y="152475"/>
                    <a:pt x="3039851" y="143991"/>
                  </a:cubicBezTo>
                  <a:lnTo>
                    <a:pt x="3035163" y="166427"/>
                  </a:lnTo>
                  <a:lnTo>
                    <a:pt x="3017415" y="166427"/>
                  </a:lnTo>
                  <a:close/>
                  <a:moveTo>
                    <a:pt x="2300659" y="2791"/>
                  </a:moveTo>
                  <a:lnTo>
                    <a:pt x="2322537" y="2791"/>
                  </a:lnTo>
                  <a:lnTo>
                    <a:pt x="2292288" y="147898"/>
                  </a:lnTo>
                  <a:lnTo>
                    <a:pt x="2377231" y="147898"/>
                  </a:lnTo>
                  <a:lnTo>
                    <a:pt x="2373324" y="166427"/>
                  </a:lnTo>
                  <a:lnTo>
                    <a:pt x="2266503" y="166427"/>
                  </a:lnTo>
                  <a:close/>
                  <a:moveTo>
                    <a:pt x="1614859" y="2791"/>
                  </a:moveTo>
                  <a:lnTo>
                    <a:pt x="1646894" y="2791"/>
                  </a:lnTo>
                  <a:lnTo>
                    <a:pt x="1640867" y="31812"/>
                  </a:lnTo>
                  <a:lnTo>
                    <a:pt x="1608832" y="31812"/>
                  </a:lnTo>
                  <a:close/>
                  <a:moveTo>
                    <a:pt x="1473213" y="2791"/>
                  </a:moveTo>
                  <a:lnTo>
                    <a:pt x="1506810" y="2791"/>
                  </a:lnTo>
                  <a:lnTo>
                    <a:pt x="1478347" y="139080"/>
                  </a:lnTo>
                  <a:lnTo>
                    <a:pt x="1561616" y="139080"/>
                  </a:lnTo>
                  <a:lnTo>
                    <a:pt x="1555923" y="166427"/>
                  </a:lnTo>
                  <a:lnTo>
                    <a:pt x="1438945" y="166427"/>
                  </a:lnTo>
                  <a:close/>
                  <a:moveTo>
                    <a:pt x="1330375" y="2791"/>
                  </a:moveTo>
                  <a:lnTo>
                    <a:pt x="1362410" y="2791"/>
                  </a:lnTo>
                  <a:lnTo>
                    <a:pt x="1328254" y="166427"/>
                  </a:lnTo>
                  <a:lnTo>
                    <a:pt x="1297893" y="166427"/>
                  </a:lnTo>
                  <a:lnTo>
                    <a:pt x="1300571" y="153591"/>
                  </a:lnTo>
                  <a:cubicBezTo>
                    <a:pt x="1294768" y="159172"/>
                    <a:pt x="1289056" y="163172"/>
                    <a:pt x="1283438" y="165590"/>
                  </a:cubicBezTo>
                  <a:cubicBezTo>
                    <a:pt x="1277819" y="168009"/>
                    <a:pt x="1271476" y="169218"/>
                    <a:pt x="1264407" y="169218"/>
                  </a:cubicBezTo>
                  <a:cubicBezTo>
                    <a:pt x="1252128" y="169218"/>
                    <a:pt x="1242175" y="165032"/>
                    <a:pt x="1234548" y="156660"/>
                  </a:cubicBezTo>
                  <a:cubicBezTo>
                    <a:pt x="1226920" y="148289"/>
                    <a:pt x="1223106" y="135917"/>
                    <a:pt x="1223106" y="119546"/>
                  </a:cubicBezTo>
                  <a:cubicBezTo>
                    <a:pt x="1223106" y="100571"/>
                    <a:pt x="1228464" y="83418"/>
                    <a:pt x="1239180" y="68089"/>
                  </a:cubicBezTo>
                  <a:cubicBezTo>
                    <a:pt x="1249895" y="52760"/>
                    <a:pt x="1264071" y="45095"/>
                    <a:pt x="1281708" y="45095"/>
                  </a:cubicBezTo>
                  <a:cubicBezTo>
                    <a:pt x="1297633" y="45095"/>
                    <a:pt x="1309576" y="51420"/>
                    <a:pt x="1317538" y="64071"/>
                  </a:cubicBezTo>
                  <a:close/>
                  <a:moveTo>
                    <a:pt x="919423" y="2791"/>
                  </a:moveTo>
                  <a:lnTo>
                    <a:pt x="951346" y="2791"/>
                  </a:lnTo>
                  <a:lnTo>
                    <a:pt x="917191" y="166427"/>
                  </a:lnTo>
                  <a:lnTo>
                    <a:pt x="885155" y="166427"/>
                  </a:lnTo>
                  <a:close/>
                  <a:moveTo>
                    <a:pt x="34267" y="2791"/>
                  </a:moveTo>
                  <a:lnTo>
                    <a:pt x="56033" y="2791"/>
                  </a:lnTo>
                  <a:lnTo>
                    <a:pt x="41858" y="70768"/>
                  </a:lnTo>
                  <a:lnTo>
                    <a:pt x="126690" y="70768"/>
                  </a:lnTo>
                  <a:lnTo>
                    <a:pt x="140866" y="2791"/>
                  </a:lnTo>
                  <a:lnTo>
                    <a:pt x="162743" y="2791"/>
                  </a:lnTo>
                  <a:lnTo>
                    <a:pt x="128587" y="166427"/>
                  </a:lnTo>
                  <a:lnTo>
                    <a:pt x="106710" y="166427"/>
                  </a:lnTo>
                  <a:lnTo>
                    <a:pt x="122783" y="89297"/>
                  </a:lnTo>
                  <a:lnTo>
                    <a:pt x="38063" y="89297"/>
                  </a:lnTo>
                  <a:lnTo>
                    <a:pt x="21878" y="166427"/>
                  </a:lnTo>
                  <a:lnTo>
                    <a:pt x="0" y="166427"/>
                  </a:lnTo>
                  <a:close/>
                  <a:moveTo>
                    <a:pt x="4374542" y="2121"/>
                  </a:moveTo>
                  <a:lnTo>
                    <a:pt x="4386262" y="2121"/>
                  </a:lnTo>
                  <a:lnTo>
                    <a:pt x="4351995" y="166427"/>
                  </a:lnTo>
                  <a:lnTo>
                    <a:pt x="4331680" y="166427"/>
                  </a:lnTo>
                  <a:lnTo>
                    <a:pt x="4357576" y="42863"/>
                  </a:lnTo>
                  <a:cubicBezTo>
                    <a:pt x="4346413" y="51644"/>
                    <a:pt x="4330712" y="58676"/>
                    <a:pt x="4310471" y="63959"/>
                  </a:cubicBezTo>
                  <a:lnTo>
                    <a:pt x="4314267" y="45653"/>
                  </a:lnTo>
                  <a:cubicBezTo>
                    <a:pt x="4324313" y="41635"/>
                    <a:pt x="4334228" y="36389"/>
                    <a:pt x="4344014" y="29915"/>
                  </a:cubicBezTo>
                  <a:cubicBezTo>
                    <a:pt x="4353799" y="23441"/>
                    <a:pt x="4361147" y="17785"/>
                    <a:pt x="4366059" y="12948"/>
                  </a:cubicBezTo>
                  <a:cubicBezTo>
                    <a:pt x="4369035" y="9972"/>
                    <a:pt x="4371863" y="6363"/>
                    <a:pt x="4374542" y="2121"/>
                  </a:cubicBezTo>
                  <a:close/>
                  <a:moveTo>
                    <a:pt x="4830477" y="0"/>
                  </a:moveTo>
                  <a:cubicBezTo>
                    <a:pt x="4847815" y="0"/>
                    <a:pt x="4861861" y="4651"/>
                    <a:pt x="4872614" y="13953"/>
                  </a:cubicBezTo>
                  <a:cubicBezTo>
                    <a:pt x="4883366" y="23255"/>
                    <a:pt x="4889599" y="35756"/>
                    <a:pt x="4891310" y="51458"/>
                  </a:cubicBezTo>
                  <a:lnTo>
                    <a:pt x="4870884" y="53355"/>
                  </a:lnTo>
                  <a:cubicBezTo>
                    <a:pt x="4868726" y="41523"/>
                    <a:pt x="4864279" y="32687"/>
                    <a:pt x="4857545" y="26845"/>
                  </a:cubicBezTo>
                  <a:cubicBezTo>
                    <a:pt x="4850810" y="21004"/>
                    <a:pt x="4842122" y="18083"/>
                    <a:pt x="4831481" y="18083"/>
                  </a:cubicBezTo>
                  <a:cubicBezTo>
                    <a:pt x="4811464" y="18083"/>
                    <a:pt x="4795279" y="26975"/>
                    <a:pt x="4782926" y="44760"/>
                  </a:cubicBezTo>
                  <a:cubicBezTo>
                    <a:pt x="4772211" y="60090"/>
                    <a:pt x="4766853" y="78284"/>
                    <a:pt x="4766853" y="99343"/>
                  </a:cubicBezTo>
                  <a:cubicBezTo>
                    <a:pt x="4766853" y="116161"/>
                    <a:pt x="4770983" y="128997"/>
                    <a:pt x="4779243" y="137852"/>
                  </a:cubicBezTo>
                  <a:cubicBezTo>
                    <a:pt x="4787503" y="146708"/>
                    <a:pt x="4798255" y="151135"/>
                    <a:pt x="4811501" y="151135"/>
                  </a:cubicBezTo>
                  <a:cubicBezTo>
                    <a:pt x="4822812" y="151135"/>
                    <a:pt x="4833044" y="147452"/>
                    <a:pt x="4842197" y="140085"/>
                  </a:cubicBezTo>
                  <a:cubicBezTo>
                    <a:pt x="4851350" y="132718"/>
                    <a:pt x="4858010" y="122300"/>
                    <a:pt x="4862177" y="108831"/>
                  </a:cubicBezTo>
                  <a:lnTo>
                    <a:pt x="4883832" y="111845"/>
                  </a:lnTo>
                  <a:cubicBezTo>
                    <a:pt x="4876985" y="130746"/>
                    <a:pt x="4867014" y="145033"/>
                    <a:pt x="4853917" y="154707"/>
                  </a:cubicBezTo>
                  <a:cubicBezTo>
                    <a:pt x="4840820" y="164381"/>
                    <a:pt x="4826123" y="169218"/>
                    <a:pt x="4809827" y="169218"/>
                  </a:cubicBezTo>
                  <a:cubicBezTo>
                    <a:pt x="4789958" y="169218"/>
                    <a:pt x="4774201" y="163153"/>
                    <a:pt x="4762556" y="151024"/>
                  </a:cubicBezTo>
                  <a:cubicBezTo>
                    <a:pt x="4750910" y="138894"/>
                    <a:pt x="4745087" y="121518"/>
                    <a:pt x="4745087" y="98896"/>
                  </a:cubicBezTo>
                  <a:cubicBezTo>
                    <a:pt x="4745087" y="69429"/>
                    <a:pt x="4753942" y="45058"/>
                    <a:pt x="4771653" y="25785"/>
                  </a:cubicBezTo>
                  <a:cubicBezTo>
                    <a:pt x="4787428" y="8595"/>
                    <a:pt x="4807036" y="0"/>
                    <a:pt x="4830477" y="0"/>
                  </a:cubicBezTo>
                  <a:close/>
                  <a:moveTo>
                    <a:pt x="2201577" y="0"/>
                  </a:moveTo>
                  <a:cubicBezTo>
                    <a:pt x="2218915" y="0"/>
                    <a:pt x="2232961" y="4651"/>
                    <a:pt x="2243714" y="13953"/>
                  </a:cubicBezTo>
                  <a:cubicBezTo>
                    <a:pt x="2254467" y="23255"/>
                    <a:pt x="2260699" y="35756"/>
                    <a:pt x="2262410" y="51458"/>
                  </a:cubicBezTo>
                  <a:lnTo>
                    <a:pt x="2241984" y="53355"/>
                  </a:lnTo>
                  <a:cubicBezTo>
                    <a:pt x="2239826" y="41523"/>
                    <a:pt x="2235379" y="32687"/>
                    <a:pt x="2228645" y="26845"/>
                  </a:cubicBezTo>
                  <a:cubicBezTo>
                    <a:pt x="2221910" y="21004"/>
                    <a:pt x="2213223" y="18083"/>
                    <a:pt x="2202581" y="18083"/>
                  </a:cubicBezTo>
                  <a:cubicBezTo>
                    <a:pt x="2182564" y="18083"/>
                    <a:pt x="2166379" y="26975"/>
                    <a:pt x="2154026" y="44760"/>
                  </a:cubicBezTo>
                  <a:cubicBezTo>
                    <a:pt x="2143311" y="60090"/>
                    <a:pt x="2137953" y="78284"/>
                    <a:pt x="2137953" y="99343"/>
                  </a:cubicBezTo>
                  <a:cubicBezTo>
                    <a:pt x="2137953" y="116161"/>
                    <a:pt x="2142083" y="128997"/>
                    <a:pt x="2150343" y="137852"/>
                  </a:cubicBezTo>
                  <a:cubicBezTo>
                    <a:pt x="2158603" y="146708"/>
                    <a:pt x="2169356" y="151135"/>
                    <a:pt x="2182601" y="151135"/>
                  </a:cubicBezTo>
                  <a:cubicBezTo>
                    <a:pt x="2193912" y="151135"/>
                    <a:pt x="2204144" y="147452"/>
                    <a:pt x="2213297" y="140085"/>
                  </a:cubicBezTo>
                  <a:cubicBezTo>
                    <a:pt x="2222450" y="132718"/>
                    <a:pt x="2229110" y="122300"/>
                    <a:pt x="2233277" y="108831"/>
                  </a:cubicBezTo>
                  <a:lnTo>
                    <a:pt x="2254932" y="111845"/>
                  </a:lnTo>
                  <a:cubicBezTo>
                    <a:pt x="2248086" y="130746"/>
                    <a:pt x="2238114" y="145033"/>
                    <a:pt x="2225017" y="154707"/>
                  </a:cubicBezTo>
                  <a:cubicBezTo>
                    <a:pt x="2211920" y="164381"/>
                    <a:pt x="2197224" y="169218"/>
                    <a:pt x="2180927" y="169218"/>
                  </a:cubicBezTo>
                  <a:cubicBezTo>
                    <a:pt x="2161058" y="169218"/>
                    <a:pt x="2145301" y="163153"/>
                    <a:pt x="2133655" y="151024"/>
                  </a:cubicBezTo>
                  <a:cubicBezTo>
                    <a:pt x="2122010" y="138894"/>
                    <a:pt x="2116187" y="121518"/>
                    <a:pt x="2116187" y="98896"/>
                  </a:cubicBezTo>
                  <a:cubicBezTo>
                    <a:pt x="2116187" y="69429"/>
                    <a:pt x="2125042" y="45058"/>
                    <a:pt x="2142753" y="25785"/>
                  </a:cubicBezTo>
                  <a:cubicBezTo>
                    <a:pt x="2158528" y="8595"/>
                    <a:pt x="2178136" y="0"/>
                    <a:pt x="2201577" y="0"/>
                  </a:cubicBezTo>
                  <a:close/>
                  <a:moveTo>
                    <a:pt x="2047949" y="0"/>
                  </a:moveTo>
                  <a:lnTo>
                    <a:pt x="2065474" y="0"/>
                  </a:lnTo>
                  <a:lnTo>
                    <a:pt x="1977516" y="169106"/>
                  </a:lnTo>
                  <a:lnTo>
                    <a:pt x="1959992" y="169106"/>
                  </a:lnTo>
                  <a:close/>
                  <a:moveTo>
                    <a:pt x="822461" y="0"/>
                  </a:moveTo>
                  <a:cubicBezTo>
                    <a:pt x="840172" y="0"/>
                    <a:pt x="854496" y="4744"/>
                    <a:pt x="865435" y="14232"/>
                  </a:cubicBezTo>
                  <a:cubicBezTo>
                    <a:pt x="876374" y="23720"/>
                    <a:pt x="882811" y="36649"/>
                    <a:pt x="884746" y="53020"/>
                  </a:cubicBezTo>
                  <a:lnTo>
                    <a:pt x="852487" y="56146"/>
                  </a:lnTo>
                  <a:cubicBezTo>
                    <a:pt x="850702" y="46621"/>
                    <a:pt x="847260" y="39719"/>
                    <a:pt x="842162" y="35440"/>
                  </a:cubicBezTo>
                  <a:cubicBezTo>
                    <a:pt x="837065" y="31161"/>
                    <a:pt x="830275" y="29022"/>
                    <a:pt x="821791" y="29022"/>
                  </a:cubicBezTo>
                  <a:cubicBezTo>
                    <a:pt x="812490" y="29022"/>
                    <a:pt x="803802" y="31849"/>
                    <a:pt x="795728" y="37505"/>
                  </a:cubicBezTo>
                  <a:cubicBezTo>
                    <a:pt x="787654" y="43160"/>
                    <a:pt x="781198" y="51997"/>
                    <a:pt x="776362" y="64015"/>
                  </a:cubicBezTo>
                  <a:cubicBezTo>
                    <a:pt x="771525" y="76033"/>
                    <a:pt x="769106" y="88032"/>
                    <a:pt x="769106" y="100013"/>
                  </a:cubicBezTo>
                  <a:cubicBezTo>
                    <a:pt x="769106" y="113110"/>
                    <a:pt x="772251" y="123230"/>
                    <a:pt x="778538" y="130374"/>
                  </a:cubicBezTo>
                  <a:cubicBezTo>
                    <a:pt x="784826" y="137517"/>
                    <a:pt x="792659" y="141089"/>
                    <a:pt x="802035" y="141089"/>
                  </a:cubicBezTo>
                  <a:cubicBezTo>
                    <a:pt x="810741" y="141089"/>
                    <a:pt x="818722" y="138262"/>
                    <a:pt x="825978" y="132606"/>
                  </a:cubicBezTo>
                  <a:cubicBezTo>
                    <a:pt x="833233" y="126951"/>
                    <a:pt x="838646" y="118579"/>
                    <a:pt x="842218" y="107491"/>
                  </a:cubicBezTo>
                  <a:lnTo>
                    <a:pt x="876151" y="112626"/>
                  </a:lnTo>
                  <a:cubicBezTo>
                    <a:pt x="869528" y="131006"/>
                    <a:pt x="859594" y="145052"/>
                    <a:pt x="846348" y="154763"/>
                  </a:cubicBezTo>
                  <a:cubicBezTo>
                    <a:pt x="833102" y="164474"/>
                    <a:pt x="817587" y="169329"/>
                    <a:pt x="799802" y="169329"/>
                  </a:cubicBezTo>
                  <a:cubicBezTo>
                    <a:pt x="779785" y="169329"/>
                    <a:pt x="764139" y="163302"/>
                    <a:pt x="752865" y="151247"/>
                  </a:cubicBezTo>
                  <a:cubicBezTo>
                    <a:pt x="741592" y="139192"/>
                    <a:pt x="735955" y="121704"/>
                    <a:pt x="735955" y="98785"/>
                  </a:cubicBezTo>
                  <a:cubicBezTo>
                    <a:pt x="735955" y="80181"/>
                    <a:pt x="739732" y="63159"/>
                    <a:pt x="747285" y="47718"/>
                  </a:cubicBezTo>
                  <a:cubicBezTo>
                    <a:pt x="754837" y="32277"/>
                    <a:pt x="765311" y="20464"/>
                    <a:pt x="778706" y="12279"/>
                  </a:cubicBezTo>
                  <a:cubicBezTo>
                    <a:pt x="792101" y="4093"/>
                    <a:pt x="806686" y="0"/>
                    <a:pt x="82246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2" y="236737"/>
            <a:ext cx="4529549" cy="4075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22" y="630210"/>
            <a:ext cx="6006293" cy="29133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1" y="4094161"/>
            <a:ext cx="7451701" cy="1304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23" y="3744176"/>
            <a:ext cx="5334170" cy="318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9501" y="0"/>
            <a:ext cx="7695052" cy="431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Rectangles 3"/>
          <p:cNvSpPr/>
          <p:nvPr/>
        </p:nvSpPr>
        <p:spPr>
          <a:xfrm>
            <a:off x="10795" y="335915"/>
            <a:ext cx="2676774" cy="414131"/>
          </a:xfrm>
          <a:prstGeom prst="rect">
            <a:avLst/>
          </a:prstGeom>
          <a:solidFill>
            <a:srgbClr val="B3FD2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6" y="862650"/>
            <a:ext cx="4043270" cy="2966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58" y="1264424"/>
            <a:ext cx="3030716" cy="21621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" y="361586"/>
            <a:ext cx="2521179" cy="3884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1" y="4094161"/>
            <a:ext cx="7451701" cy="130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48" y="308263"/>
            <a:ext cx="4450466" cy="469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41" y="-1087865"/>
            <a:ext cx="6791357" cy="4092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4" y="712371"/>
            <a:ext cx="6885816" cy="16710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359" y="2383440"/>
            <a:ext cx="3816880" cy="16809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1" y="4094161"/>
            <a:ext cx="7451701" cy="130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699" y="193099"/>
            <a:ext cx="5061340" cy="367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</TotalTime>
  <Words>9</Words>
  <Application>Microsoft Office PowerPoint</Application>
  <PresentationFormat>Custom</PresentationFormat>
  <Paragraphs>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289</cp:revision>
  <dcterms:created xsi:type="dcterms:W3CDTF">2022-11-10T01:20:00Z</dcterms:created>
  <dcterms:modified xsi:type="dcterms:W3CDTF">2026-04-22T02:52:37Z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AEAA1A379AF74FB4B67DFEC4C5036A91_13</vt:lpwstr>
  </property>
  <property fmtid="{D5CDD505-2E9C-101B-9397-08002B2CF9AE}" pid="3" name="KSOProductBuildVer">
    <vt:lpwstr>1033-12.2.0.21931</vt:lpwstr>
  </property>
</Properties>
</file>